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</p:sldMasterIdLst>
  <p:notesMasterIdLst>
    <p:notesMasterId r:id="rId35"/>
  </p:notesMasterIdLst>
  <p:handoutMasterIdLst>
    <p:handoutMasterId r:id="rId36"/>
  </p:handoutMasterIdLst>
  <p:sldIdLst>
    <p:sldId id="327" r:id="rId4"/>
    <p:sldId id="348" r:id="rId5"/>
    <p:sldId id="415" r:id="rId6"/>
    <p:sldId id="418" r:id="rId7"/>
    <p:sldId id="270" r:id="rId8"/>
    <p:sldId id="382" r:id="rId9"/>
    <p:sldId id="414" r:id="rId10"/>
    <p:sldId id="425" r:id="rId11"/>
    <p:sldId id="464" r:id="rId12"/>
    <p:sldId id="349" r:id="rId13"/>
    <p:sldId id="469" r:id="rId14"/>
    <p:sldId id="380" r:id="rId15"/>
    <p:sldId id="419" r:id="rId16"/>
    <p:sldId id="420" r:id="rId17"/>
    <p:sldId id="421" r:id="rId18"/>
    <p:sldId id="422" r:id="rId19"/>
    <p:sldId id="423" r:id="rId20"/>
    <p:sldId id="329" r:id="rId21"/>
    <p:sldId id="411" r:id="rId22"/>
    <p:sldId id="412" r:id="rId23"/>
    <p:sldId id="413" r:id="rId24"/>
    <p:sldId id="465" r:id="rId25"/>
    <p:sldId id="466" r:id="rId26"/>
    <p:sldId id="467" r:id="rId27"/>
    <p:sldId id="468" r:id="rId28"/>
    <p:sldId id="268" r:id="rId29"/>
    <p:sldId id="347" r:id="rId30"/>
    <p:sldId id="287" r:id="rId31"/>
    <p:sldId id="416" r:id="rId32"/>
    <p:sldId id="470" r:id="rId33"/>
    <p:sldId id="471" r:id="rId34"/>
  </p:sldIdLst>
  <p:sldSz cx="9144000" cy="6858000" type="screen4x3"/>
  <p:notesSz cx="6858000" cy="9144000"/>
  <p:custShowLst>
    <p:custShow name="自定义放映 1" id="0">
      <p:sldLst>
        <p:sld r:id="rId21"/>
      </p:sldLst>
    </p:custShow>
    <p:custShow name="森林静" id="1">
      <p:sldLst>
        <p:sld r:id="rId22"/>
      </p:sldLst>
    </p:custShow>
    <p:custShow name="雪地静" id="2">
      <p:sldLst>
        <p:sld r:id="rId23"/>
      </p:sldLst>
    </p:custShow>
    <p:custShow name="机械静" id="3">
      <p:sldLst>
        <p:sld r:id="rId24"/>
      </p:sldLst>
    </p:custShow>
    <p:custShow name="雪地动" id="4">
      <p:sldLst>
        <p:sld r:id="rId25"/>
      </p:sldLst>
    </p:custShow>
    <p:custShow name="森林动" id="5">
      <p:sldLst>
        <p:sld r:id="rId26"/>
      </p:sldLst>
    </p:custShow>
    <p:custShow name="沙漠动" id="6">
      <p:sldLst>
        <p:sld r:id="rId27"/>
      </p:sldLst>
    </p:custShow>
    <p:custShow name="机械动" id="7">
      <p:sldLst>
        <p:sld r:id="rId28"/>
      </p:sldLst>
    </p:custShow>
    <p:custShow name="初始界面" id="8">
      <p:sldLst>
        <p:sld r:id="rId16"/>
      </p:sldLst>
    </p:custShow>
    <p:custShow name="地图界面" id="9">
      <p:sldLst>
        <p:sld r:id="rId17"/>
      </p:sldLst>
    </p:custShow>
    <p:custShow name="背包系统" id="10">
      <p:sldLst>
        <p:sld r:id="rId18"/>
      </p:sldLst>
    </p:custShow>
    <p:custShow name="成就界面" id="11">
      <p:sldLst>
        <p:sld r:id="rId19"/>
      </p:sldLst>
    </p:custShow>
    <p:custShow name="关卡界面" id="12">
      <p:sldLst>
        <p:sld r:id="rId20"/>
      </p:sldLst>
    </p:custShow>
    <p:custShow name="探索" id="13">
      <p:sldLst>
        <p:sld r:id="rId32"/>
      </p:sldLst>
    </p:custShow>
    <p:custShow name="关卡" id="14">
      <p:sldLst>
        <p:sld r:id="rId33"/>
      </p:sldLst>
    </p:custShow>
    <p:custShow name="剧情" id="15">
      <p:sldLst>
        <p:sld r:id="rId34"/>
      </p:sldLst>
    </p:custShow>
  </p:custShow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144" d="100"/>
          <a:sy n="144" d="100"/>
        </p:scale>
        <p:origin x="-684" y="-96"/>
      </p:cViewPr>
      <p:guideLst>
        <p:guide orient="horz" pos="1883"/>
        <p:guide pos="25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8D2F21D-B575-4F3E-8611-D0199F0B71BB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单击此处编辑母版文本样式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第二级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第三级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第四级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第五级</a:t>
            </a:r>
            <a:endParaRPr kumimoji="0" lang="zh-CN" altLang="zh-CN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z="1200" strike="noStrike" noProof="1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 10"/>
          <p:cNvGrpSpPr/>
          <p:nvPr userDrawn="1"/>
        </p:nvGrpSpPr>
        <p:grpSpPr>
          <a:xfrm>
            <a:off x="0" y="5413375"/>
            <a:ext cx="9144000" cy="1444625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283247" y="243343"/>
            <a:ext cx="605899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r>
              <a:rPr kumimoji="1" lang="en-US" altLang="zh-CN" strike="noStrike" noProof="1" dirty="0" smtClean="0"/>
              <a:t>00</a:t>
            </a:r>
            <a:endParaRPr kumimoji="1" lang="zh-CN" altLang="en-US" strike="noStrike" noProof="1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889145" y="367967"/>
            <a:ext cx="1401427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5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endParaRPr kumimoji="1"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3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4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5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266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266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66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13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13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66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13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13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266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z="2665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66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13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13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266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13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13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z="3735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z="2665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z="2665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zh-CN" sz="5865" strike="noStrike" noProof="1" dirty="0"/>
              <a:t>单击此处编辑母版标题样式</a:t>
            </a:r>
            <a:endParaRPr lang="zh-CN" altLang="zh-CN" strike="noStrike" noProof="1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zh-CN" sz="4265" strike="noStrike" noProof="1" dirty="0"/>
              <a:t>单击此处编辑母版文本样式</a:t>
            </a:r>
            <a:endParaRPr lang="zh-CN" altLang="zh-CN" strike="noStrike" noProof="1" dirty="0"/>
          </a:p>
          <a:p>
            <a:pPr lvl="1" fontAlgn="base"/>
            <a:r>
              <a:rPr lang="zh-CN" altLang="zh-CN" sz="3735" strike="noStrike" noProof="1" dirty="0"/>
              <a:t>第二级</a:t>
            </a:r>
            <a:endParaRPr lang="zh-CN" altLang="zh-CN" strike="noStrike" noProof="1" dirty="0"/>
          </a:p>
          <a:p>
            <a:pPr lvl="2" fontAlgn="base"/>
            <a:r>
              <a:rPr lang="zh-CN" altLang="zh-CN" strike="noStrike" noProof="1" dirty="0"/>
              <a:t>第三级</a:t>
            </a:r>
            <a:endParaRPr lang="zh-CN" altLang="zh-CN" strike="noStrike" noProof="1" dirty="0"/>
          </a:p>
          <a:p>
            <a:pPr lvl="3" fontAlgn="base"/>
            <a:r>
              <a:rPr lang="zh-CN" altLang="zh-CN" sz="2665" strike="noStrike" noProof="1" dirty="0"/>
              <a:t>第四级</a:t>
            </a:r>
            <a:endParaRPr lang="zh-CN" altLang="zh-CN" strike="noStrike" noProof="1" dirty="0"/>
          </a:p>
          <a:p>
            <a:pPr lvl="4" fontAlgn="base"/>
            <a:r>
              <a:rPr lang="zh-CN" altLang="zh-CN" sz="2665" strike="noStrike" noProof="1" dirty="0"/>
              <a:t>第五级</a:t>
            </a:r>
            <a:endParaRPr lang="zh-CN" altLang="zh-CN" strike="noStrike" noProof="1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fontAlgn="base"/>
            <a:r>
              <a:rPr lang="zh-CN" altLang="zh-CN" sz="5865" strike="noStrike" noProof="1" dirty="0"/>
              <a:t>单击此处编辑母版标题样式</a:t>
            </a:r>
            <a:endParaRPr lang="zh-CN" altLang="zh-CN" strike="noStrike" noProof="1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r>
              <a:rPr lang="zh-CN" altLang="zh-CN" sz="4265" strike="noStrike" noProof="1" dirty="0"/>
              <a:t>单击此处编辑母版文本样式</a:t>
            </a:r>
            <a:endParaRPr lang="zh-CN" altLang="zh-CN" strike="noStrike" noProof="1" dirty="0"/>
          </a:p>
          <a:p>
            <a:pPr lvl="1" fontAlgn="base"/>
            <a:r>
              <a:rPr lang="zh-CN" altLang="zh-CN" sz="3735" strike="noStrike" noProof="1" dirty="0"/>
              <a:t>第二级</a:t>
            </a:r>
            <a:endParaRPr lang="zh-CN" altLang="zh-CN" strike="noStrike" noProof="1" dirty="0"/>
          </a:p>
          <a:p>
            <a:pPr lvl="2" fontAlgn="base"/>
            <a:r>
              <a:rPr lang="zh-CN" altLang="zh-CN" strike="noStrike" noProof="1" dirty="0"/>
              <a:t>第三级</a:t>
            </a:r>
            <a:endParaRPr lang="zh-CN" altLang="zh-CN" strike="noStrike" noProof="1" dirty="0"/>
          </a:p>
          <a:p>
            <a:pPr lvl="3" fontAlgn="base"/>
            <a:r>
              <a:rPr lang="zh-CN" altLang="zh-CN" sz="2665" strike="noStrike" noProof="1" dirty="0"/>
              <a:t>第四级</a:t>
            </a:r>
            <a:endParaRPr lang="zh-CN" altLang="zh-CN" strike="noStrike" noProof="1" dirty="0"/>
          </a:p>
          <a:p>
            <a:pPr lvl="4" fontAlgn="base"/>
            <a:r>
              <a:rPr lang="zh-CN" altLang="zh-CN" sz="2665" strike="noStrike" noProof="1" dirty="0"/>
              <a:t>第五级</a:t>
            </a:r>
            <a:endParaRPr lang="zh-CN" altLang="zh-CN" strike="noStrike" noProof="1" dirty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lang="zh-CN" altLang="en-US" strike="noStrike" noProof="1" dirty="0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GIF"/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任意多边形 75"/>
          <p:cNvSpPr/>
          <p:nvPr/>
        </p:nvSpPr>
        <p:spPr>
          <a:xfrm rot="429592">
            <a:off x="1920875" y="2862263"/>
            <a:ext cx="3687763" cy="482600"/>
          </a:xfrm>
          <a:custGeom>
            <a:avLst/>
            <a:gdLst/>
            <a:ahLst/>
            <a:cxnLst>
              <a:cxn ang="0">
                <a:pos x="0" y="306260"/>
              </a:cxn>
              <a:cxn ang="0">
                <a:pos x="4065206" y="364458"/>
              </a:cxn>
              <a:cxn ang="0">
                <a:pos x="7202996" y="39733"/>
              </a:cxn>
              <a:cxn ang="0">
                <a:pos x="12116441" y="156623"/>
              </a:cxn>
              <a:cxn ang="0">
                <a:pos x="12052783" y="17411"/>
              </a:cxn>
              <a:cxn ang="0">
                <a:pos x="15235666" y="91368"/>
              </a:cxn>
              <a:cxn ang="0">
                <a:pos x="16063217" y="43513"/>
              </a:cxn>
              <a:cxn ang="0">
                <a:pos x="17145394" y="47863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4099" name="组合 80"/>
          <p:cNvGrpSpPr/>
          <p:nvPr/>
        </p:nvGrpSpPr>
        <p:grpSpPr>
          <a:xfrm>
            <a:off x="5614988" y="1822450"/>
            <a:ext cx="766762" cy="1349375"/>
            <a:chOff x="0" y="0"/>
            <a:chExt cx="1090612" cy="1921760"/>
          </a:xfrm>
        </p:grpSpPr>
        <p:sp>
          <p:nvSpPr>
            <p:cNvPr id="6147" name="任意多边形 81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48" name="任意多边形 82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49" name="任意多边形 83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0" name="任意多边形 84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1" name="任意多边形 85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2" name="任意多边形 86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153" name="任意多边形 87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4108" name="TextBox 89"/>
          <p:cNvSpPr/>
          <p:nvPr/>
        </p:nvSpPr>
        <p:spPr>
          <a:xfrm>
            <a:off x="3767138" y="2093913"/>
            <a:ext cx="2822575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SAVER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制作组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09" name="组合 108" hidden="1"/>
          <p:cNvGrpSpPr/>
          <p:nvPr/>
        </p:nvGrpSpPr>
        <p:grpSpPr>
          <a:xfrm>
            <a:off x="7040563" y="4097338"/>
            <a:ext cx="915987" cy="915987"/>
            <a:chOff x="0" y="0"/>
            <a:chExt cx="1410703" cy="1410703"/>
          </a:xfrm>
        </p:grpSpPr>
        <p:sp>
          <p:nvSpPr>
            <p:cNvPr id="6156" name="圆角矩形 109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57" name="空心弧 84"/>
            <p:cNvSpPr/>
            <p:nvPr/>
          </p:nvSpPr>
          <p:spPr>
            <a:xfrm>
              <a:off x="255351" y="255212"/>
              <a:ext cx="900000" cy="933612"/>
            </a:xfrm>
            <a:custGeom>
              <a:avLst/>
              <a:gdLst/>
              <a:ahLst/>
              <a:cxnLst>
                <a:cxn ang="0">
                  <a:pos x="175749" y="153770"/>
                </a:cxn>
                <a:cxn ang="0">
                  <a:pos x="196121" y="174142"/>
                </a:cxn>
                <a:cxn ang="0">
                  <a:pos x="189593" y="188926"/>
                </a:cxn>
                <a:cxn ang="0">
                  <a:pos x="206895" y="332027"/>
                </a:cxn>
                <a:cxn ang="0">
                  <a:pos x="206749" y="332027"/>
                </a:cxn>
                <a:cxn ang="0">
                  <a:pos x="206895" y="333479"/>
                </a:cxn>
                <a:cxn ang="0">
                  <a:pos x="175749" y="364625"/>
                </a:cxn>
                <a:cxn ang="0">
                  <a:pos x="144603" y="333479"/>
                </a:cxn>
                <a:cxn ang="0">
                  <a:pos x="144749" y="332027"/>
                </a:cxn>
                <a:cxn ang="0">
                  <a:pos x="144603" y="332027"/>
                </a:cxn>
                <a:cxn ang="0">
                  <a:pos x="161905" y="188926"/>
                </a:cxn>
                <a:cxn ang="0">
                  <a:pos x="155377" y="174142"/>
                </a:cxn>
                <a:cxn ang="0">
                  <a:pos x="175749" y="153770"/>
                </a:cxn>
                <a:cxn ang="0">
                  <a:pos x="178846" y="91472"/>
                </a:cxn>
                <a:cxn ang="0">
                  <a:pos x="258026" y="157279"/>
                </a:cxn>
                <a:cxn ang="0">
                  <a:pos x="229546" y="240371"/>
                </a:cxn>
                <a:cxn ang="0">
                  <a:pos x="217603" y="219779"/>
                </a:cxn>
                <a:cxn ang="0">
                  <a:pos x="235199" y="162400"/>
                </a:cxn>
                <a:cxn ang="0">
                  <a:pos x="177986" y="114850"/>
                </a:cxn>
                <a:cxn ang="0">
                  <a:pos x="117438" y="158072"/>
                </a:cxn>
                <a:cxn ang="0">
                  <a:pos x="133883" y="219798"/>
                </a:cxn>
                <a:cxn ang="0">
                  <a:pos x="121910" y="240441"/>
                </a:cxn>
                <a:cxn ang="0">
                  <a:pos x="95048" y="151290"/>
                </a:cxn>
                <a:cxn ang="0">
                  <a:pos x="178846" y="91472"/>
                </a:cxn>
                <a:cxn ang="0">
                  <a:pos x="180237" y="44011"/>
                </a:cxn>
                <a:cxn ang="0">
                  <a:pos x="304238" y="146371"/>
                </a:cxn>
                <a:cxn ang="0">
                  <a:pos x="253613" y="281867"/>
                </a:cxn>
                <a:cxn ang="0">
                  <a:pos x="239431" y="257415"/>
                </a:cxn>
                <a:cxn ang="0">
                  <a:pos x="276792" y="152644"/>
                </a:cxn>
                <a:cxn ang="0">
                  <a:pos x="179278" y="72148"/>
                </a:cxn>
                <a:cxn ang="0">
                  <a:pos x="76511" y="145819"/>
                </a:cxn>
                <a:cxn ang="0">
                  <a:pos x="112188" y="257202"/>
                </a:cxn>
                <a:cxn ang="0">
                  <a:pos x="98028" y="281617"/>
                </a:cxn>
                <a:cxn ang="0">
                  <a:pos x="49557" y="137692"/>
                </a:cxn>
                <a:cxn ang="0">
                  <a:pos x="180237" y="44011"/>
                </a:cxn>
                <a:cxn ang="0">
                  <a:pos x="180882" y="76"/>
                </a:cxn>
                <a:cxn ang="0">
                  <a:pos x="346778" y="135337"/>
                </a:cxn>
                <a:cxn ang="0">
                  <a:pos x="275570" y="319723"/>
                </a:cxn>
                <a:cxn ang="0">
                  <a:pos x="261200" y="294947"/>
                </a:cxn>
                <a:cxn ang="0">
                  <a:pos x="318842" y="141937"/>
                </a:cxn>
                <a:cxn ang="0">
                  <a:pos x="180044" y="28768"/>
                </a:cxn>
                <a:cxn ang="0">
                  <a:pos x="34874" y="133638"/>
                </a:cxn>
                <a:cxn ang="0">
                  <a:pos x="90367" y="294825"/>
                </a:cxn>
                <a:cxn ang="0">
                  <a:pos x="75929" y="319718"/>
                </a:cxn>
                <a:cxn ang="0">
                  <a:pos x="7371" y="125418"/>
                </a:cxn>
                <a:cxn ang="0">
                  <a:pos x="180882" y="76"/>
                </a:cxn>
              </a:cxnLst>
              <a:pathLst>
                <a:path w="2304424" h="2390484">
                  <a:moveTo>
                    <a:pt x="1152212" y="1008116"/>
                  </a:moveTo>
                  <a:cubicBezTo>
                    <a:pt x="1225975" y="1008116"/>
                    <a:pt x="1285772" y="1067913"/>
                    <a:pt x="1285772" y="1141676"/>
                  </a:cubicBezTo>
                  <a:cubicBezTo>
                    <a:pt x="1285772" y="1180133"/>
                    <a:pt x="1269518" y="1214794"/>
                    <a:pt x="1242975" y="1238597"/>
                  </a:cubicBezTo>
                  <a:lnTo>
                    <a:pt x="1356406" y="2176766"/>
                  </a:lnTo>
                  <a:lnTo>
                    <a:pt x="1355446" y="2176766"/>
                  </a:lnTo>
                  <a:cubicBezTo>
                    <a:pt x="1356332" y="2179900"/>
                    <a:pt x="1356406" y="2183086"/>
                    <a:pt x="1356406" y="2186290"/>
                  </a:cubicBezTo>
                  <a:cubicBezTo>
                    <a:pt x="1356406" y="2299063"/>
                    <a:pt x="1264985" y="2390484"/>
                    <a:pt x="1152212" y="2390484"/>
                  </a:cubicBezTo>
                  <a:cubicBezTo>
                    <a:pt x="1039439" y="2390484"/>
                    <a:pt x="948018" y="2299063"/>
                    <a:pt x="948018" y="2186290"/>
                  </a:cubicBezTo>
                  <a:lnTo>
                    <a:pt x="948978" y="2176766"/>
                  </a:lnTo>
                  <a:lnTo>
                    <a:pt x="948018" y="2176766"/>
                  </a:lnTo>
                  <a:lnTo>
                    <a:pt x="1061449" y="1238597"/>
                  </a:lnTo>
                  <a:cubicBezTo>
                    <a:pt x="1034906" y="1214794"/>
                    <a:pt x="1018652" y="1180133"/>
                    <a:pt x="1018652" y="1141676"/>
                  </a:cubicBezTo>
                  <a:cubicBezTo>
                    <a:pt x="1018652" y="1067913"/>
                    <a:pt x="1078449" y="1008116"/>
                    <a:pt x="1152212" y="1008116"/>
                  </a:cubicBezTo>
                  <a:close/>
                  <a:moveTo>
                    <a:pt x="1172513" y="599688"/>
                  </a:moveTo>
                  <a:cubicBezTo>
                    <a:pt x="1423452" y="608910"/>
                    <a:pt x="1636654" y="786102"/>
                    <a:pt x="1691622" y="1031120"/>
                  </a:cubicBezTo>
                  <a:cubicBezTo>
                    <a:pt x="1737725" y="1236623"/>
                    <a:pt x="1662804" y="1446535"/>
                    <a:pt x="1504903" y="1575870"/>
                  </a:cubicBezTo>
                  <a:lnTo>
                    <a:pt x="1426605" y="1440872"/>
                  </a:lnTo>
                  <a:cubicBezTo>
                    <a:pt x="1527286" y="1346790"/>
                    <a:pt x="1573295" y="1204333"/>
                    <a:pt x="1541968" y="1064694"/>
                  </a:cubicBezTo>
                  <a:cubicBezTo>
                    <a:pt x="1502250" y="887653"/>
                    <a:pt x="1348200" y="759622"/>
                    <a:pt x="1166881" y="752958"/>
                  </a:cubicBezTo>
                  <a:cubicBezTo>
                    <a:pt x="985562" y="746295"/>
                    <a:pt x="822530" y="862674"/>
                    <a:pt x="769925" y="1036322"/>
                  </a:cubicBezTo>
                  <a:cubicBezTo>
                    <a:pt x="725495" y="1182984"/>
                    <a:pt x="769265" y="1339376"/>
                    <a:pt x="877736" y="1440999"/>
                  </a:cubicBezTo>
                  <a:lnTo>
                    <a:pt x="799244" y="1576331"/>
                  </a:lnTo>
                  <a:cubicBezTo>
                    <a:pt x="629766" y="1436761"/>
                    <a:pt x="558035" y="1206759"/>
                    <a:pt x="623138" y="991855"/>
                  </a:cubicBezTo>
                  <a:cubicBezTo>
                    <a:pt x="695942" y="751532"/>
                    <a:pt x="921574" y="590466"/>
                    <a:pt x="1172513" y="599688"/>
                  </a:cubicBezTo>
                  <a:close/>
                  <a:moveTo>
                    <a:pt x="1181638" y="288540"/>
                  </a:moveTo>
                  <a:cubicBezTo>
                    <a:pt x="1573483" y="301892"/>
                    <a:pt x="1907229" y="577390"/>
                    <a:pt x="1994586" y="959606"/>
                  </a:cubicBezTo>
                  <a:cubicBezTo>
                    <a:pt x="2072228" y="1299314"/>
                    <a:pt x="1937941" y="1647640"/>
                    <a:pt x="1662691" y="1847918"/>
                  </a:cubicBezTo>
                  <a:lnTo>
                    <a:pt x="1569712" y="1687609"/>
                  </a:lnTo>
                  <a:cubicBezTo>
                    <a:pt x="1775245" y="1528215"/>
                    <a:pt x="1874197" y="1261250"/>
                    <a:pt x="1814654" y="1000730"/>
                  </a:cubicBezTo>
                  <a:cubicBezTo>
                    <a:pt x="1745956" y="700155"/>
                    <a:pt x="1483499" y="483504"/>
                    <a:pt x="1175352" y="473004"/>
                  </a:cubicBezTo>
                  <a:cubicBezTo>
                    <a:pt x="867205" y="462504"/>
                    <a:pt x="590609" y="660787"/>
                    <a:pt x="501610" y="955988"/>
                  </a:cubicBezTo>
                  <a:cubicBezTo>
                    <a:pt x="419937" y="1226892"/>
                    <a:pt x="515037" y="1517099"/>
                    <a:pt x="735509" y="1686218"/>
                  </a:cubicBezTo>
                  <a:lnTo>
                    <a:pt x="642673" y="1846280"/>
                  </a:lnTo>
                  <a:cubicBezTo>
                    <a:pt x="347872" y="1633863"/>
                    <a:pt x="218560" y="1255420"/>
                    <a:pt x="324896" y="902711"/>
                  </a:cubicBezTo>
                  <a:cubicBezTo>
                    <a:pt x="438068" y="527328"/>
                    <a:pt x="789793" y="275187"/>
                    <a:pt x="1181638" y="288540"/>
                  </a:cubicBezTo>
                  <a:close/>
                  <a:moveTo>
                    <a:pt x="1185866" y="496"/>
                  </a:moveTo>
                  <a:cubicBezTo>
                    <a:pt x="1707369" y="15737"/>
                    <a:pt x="2153542" y="379520"/>
                    <a:pt x="2273481" y="887272"/>
                  </a:cubicBezTo>
                  <a:cubicBezTo>
                    <a:pt x="2383342" y="1352362"/>
                    <a:pt x="2194368" y="1831904"/>
                    <a:pt x="1806639" y="2096105"/>
                  </a:cubicBezTo>
                  <a:lnTo>
                    <a:pt x="1712428" y="1933672"/>
                  </a:lnTo>
                  <a:cubicBezTo>
                    <a:pt x="2028177" y="1710532"/>
                    <a:pt x="2181065" y="1314642"/>
                    <a:pt x="2090333" y="930535"/>
                  </a:cubicBezTo>
                  <a:cubicBezTo>
                    <a:pt x="1989985" y="505719"/>
                    <a:pt x="1616690" y="201357"/>
                    <a:pt x="1180370" y="188605"/>
                  </a:cubicBezTo>
                  <a:cubicBezTo>
                    <a:pt x="744050" y="175854"/>
                    <a:pt x="353617" y="457897"/>
                    <a:pt x="228632" y="876127"/>
                  </a:cubicBezTo>
                  <a:cubicBezTo>
                    <a:pt x="110168" y="1272536"/>
                    <a:pt x="258202" y="1697504"/>
                    <a:pt x="592449" y="1932874"/>
                  </a:cubicBezTo>
                  <a:lnTo>
                    <a:pt x="497793" y="2096073"/>
                  </a:lnTo>
                  <a:cubicBezTo>
                    <a:pt x="88107" y="1816596"/>
                    <a:pt x="-95029" y="1301925"/>
                    <a:pt x="48321" y="822243"/>
                  </a:cubicBezTo>
                  <a:cubicBezTo>
                    <a:pt x="197707" y="322362"/>
                    <a:pt x="664363" y="-14744"/>
                    <a:pt x="1185866" y="496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12" name="组合 112" hidden="1"/>
          <p:cNvGrpSpPr/>
          <p:nvPr/>
        </p:nvGrpSpPr>
        <p:grpSpPr>
          <a:xfrm>
            <a:off x="5949950" y="4098925"/>
            <a:ext cx="914400" cy="914400"/>
            <a:chOff x="0" y="0"/>
            <a:chExt cx="1407810" cy="1407810"/>
          </a:xfrm>
        </p:grpSpPr>
        <p:sp>
          <p:nvSpPr>
            <p:cNvPr id="6159" name="圆角矩形 113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0" name="同侧圆角矩形 42"/>
            <p:cNvSpPr>
              <a:spLocks noChangeAspect="1"/>
            </p:cNvSpPr>
            <p:nvPr/>
          </p:nvSpPr>
          <p:spPr>
            <a:xfrm>
              <a:off x="285113" y="188801"/>
              <a:ext cx="837585" cy="954000"/>
            </a:xfrm>
            <a:custGeom>
              <a:avLst/>
              <a:gdLst/>
              <a:ahLst/>
              <a:cxnLst>
                <a:cxn ang="0">
                  <a:pos x="487133" y="547206"/>
                </a:cxn>
                <a:cxn ang="0">
                  <a:pos x="389706" y="644632"/>
                </a:cxn>
                <a:cxn ang="0">
                  <a:pos x="429751" y="721283"/>
                </a:cxn>
                <a:cxn ang="0">
                  <a:pos x="429751" y="877727"/>
                </a:cxn>
                <a:cxn ang="0">
                  <a:pos x="487133" y="935106"/>
                </a:cxn>
                <a:cxn ang="0">
                  <a:pos x="544513" y="877727"/>
                </a:cxn>
                <a:cxn ang="0">
                  <a:pos x="544513" y="721283"/>
                </a:cxn>
                <a:cxn ang="0">
                  <a:pos x="584559" y="644632"/>
                </a:cxn>
                <a:cxn ang="0">
                  <a:pos x="487133" y="547206"/>
                </a:cxn>
                <a:cxn ang="0">
                  <a:pos x="487133" y="0"/>
                </a:cxn>
                <a:cxn ang="0">
                  <a:pos x="792966" y="302189"/>
                </a:cxn>
                <a:cxn ang="0">
                  <a:pos x="672327" y="302189"/>
                </a:cxn>
                <a:cxn ang="0">
                  <a:pos x="487134" y="120706"/>
                </a:cxn>
                <a:cxn ang="0">
                  <a:pos x="301004" y="306836"/>
                </a:cxn>
                <a:cxn ang="0">
                  <a:pos x="301004" y="370116"/>
                </a:cxn>
                <a:cxn ang="0">
                  <a:pos x="851003" y="370116"/>
                </a:cxn>
                <a:cxn ang="0">
                  <a:pos x="974265" y="493378"/>
                </a:cxn>
                <a:cxn ang="0">
                  <a:pos x="974265" y="986416"/>
                </a:cxn>
                <a:cxn ang="0">
                  <a:pos x="851003" y="1109677"/>
                </a:cxn>
                <a:cxn ang="0">
                  <a:pos x="123261" y="1109677"/>
                </a:cxn>
                <a:cxn ang="0">
                  <a:pos x="0" y="986416"/>
                </a:cxn>
                <a:cxn ang="0">
                  <a:pos x="0" y="493378"/>
                </a:cxn>
                <a:cxn ang="0">
                  <a:pos x="123261" y="370116"/>
                </a:cxn>
                <a:cxn ang="0">
                  <a:pos x="180890" y="370116"/>
                </a:cxn>
                <a:cxn ang="0">
                  <a:pos x="180890" y="306243"/>
                </a:cxn>
                <a:cxn ang="0">
                  <a:pos x="487133" y="0"/>
                </a:cxn>
              </a:cxnLst>
              <a:pathLst>
                <a:path w="720080" h="820163">
                  <a:moveTo>
                    <a:pt x="360040" y="404440"/>
                  </a:moveTo>
                  <a:cubicBezTo>
                    <a:pt x="320271" y="404440"/>
                    <a:pt x="288032" y="436679"/>
                    <a:pt x="288032" y="476448"/>
                  </a:cubicBezTo>
                  <a:cubicBezTo>
                    <a:pt x="288032" y="500028"/>
                    <a:pt x="299366" y="520960"/>
                    <a:pt x="317629" y="533101"/>
                  </a:cubicBezTo>
                  <a:lnTo>
                    <a:pt x="317629" y="648728"/>
                  </a:lnTo>
                  <a:cubicBezTo>
                    <a:pt x="317629" y="672150"/>
                    <a:pt x="336617" y="691138"/>
                    <a:pt x="360040" y="691138"/>
                  </a:cubicBezTo>
                  <a:cubicBezTo>
                    <a:pt x="383462" y="691138"/>
                    <a:pt x="402450" y="672150"/>
                    <a:pt x="402450" y="648728"/>
                  </a:cubicBezTo>
                  <a:lnTo>
                    <a:pt x="402450" y="533101"/>
                  </a:lnTo>
                  <a:cubicBezTo>
                    <a:pt x="420714" y="520962"/>
                    <a:pt x="432048" y="500028"/>
                    <a:pt x="432048" y="476448"/>
                  </a:cubicBezTo>
                  <a:cubicBezTo>
                    <a:pt x="432048" y="436679"/>
                    <a:pt x="399809" y="404440"/>
                    <a:pt x="360040" y="404440"/>
                  </a:cubicBezTo>
                  <a:close/>
                  <a:moveTo>
                    <a:pt x="360040" y="0"/>
                  </a:moveTo>
                  <a:cubicBezTo>
                    <a:pt x="484045" y="0"/>
                    <a:pt x="584759" y="99721"/>
                    <a:pt x="586082" y="223348"/>
                  </a:cubicBezTo>
                  <a:lnTo>
                    <a:pt x="496917" y="223348"/>
                  </a:lnTo>
                  <a:cubicBezTo>
                    <a:pt x="495736" y="148950"/>
                    <a:pt x="434865" y="89214"/>
                    <a:pt x="360041" y="89214"/>
                  </a:cubicBezTo>
                  <a:cubicBezTo>
                    <a:pt x="284064" y="89214"/>
                    <a:pt x="222472" y="150806"/>
                    <a:pt x="222472" y="226783"/>
                  </a:cubicBezTo>
                  <a:lnTo>
                    <a:pt x="222472" y="273553"/>
                  </a:lnTo>
                  <a:lnTo>
                    <a:pt x="628977" y="273553"/>
                  </a:lnTo>
                  <a:cubicBezTo>
                    <a:pt x="679292" y="273553"/>
                    <a:pt x="720080" y="314341"/>
                    <a:pt x="720080" y="364656"/>
                  </a:cubicBezTo>
                  <a:lnTo>
                    <a:pt x="720080" y="729060"/>
                  </a:lnTo>
                  <a:cubicBezTo>
                    <a:pt x="720080" y="779375"/>
                    <a:pt x="679292" y="820163"/>
                    <a:pt x="628977" y="820163"/>
                  </a:cubicBezTo>
                  <a:lnTo>
                    <a:pt x="91103" y="820163"/>
                  </a:lnTo>
                  <a:cubicBezTo>
                    <a:pt x="40788" y="820163"/>
                    <a:pt x="0" y="779375"/>
                    <a:pt x="0" y="729060"/>
                  </a:cubicBezTo>
                  <a:lnTo>
                    <a:pt x="0" y="364656"/>
                  </a:lnTo>
                  <a:cubicBezTo>
                    <a:pt x="0" y="314341"/>
                    <a:pt x="40788" y="273553"/>
                    <a:pt x="91103" y="273553"/>
                  </a:cubicBezTo>
                  <a:lnTo>
                    <a:pt x="133696" y="273553"/>
                  </a:lnTo>
                  <a:lnTo>
                    <a:pt x="133696" y="226344"/>
                  </a:lnTo>
                  <a:cubicBezTo>
                    <a:pt x="133696" y="101338"/>
                    <a:pt x="235034" y="0"/>
                    <a:pt x="360040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15" name="组合 116" hidden="1"/>
          <p:cNvGrpSpPr/>
          <p:nvPr/>
        </p:nvGrpSpPr>
        <p:grpSpPr>
          <a:xfrm>
            <a:off x="4857750" y="4097338"/>
            <a:ext cx="915988" cy="915987"/>
            <a:chOff x="0" y="0"/>
            <a:chExt cx="1410703" cy="1410703"/>
          </a:xfrm>
        </p:grpSpPr>
        <p:sp>
          <p:nvSpPr>
            <p:cNvPr id="6162" name="圆角矩形 117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3" name="圆角矩形 16"/>
            <p:cNvSpPr>
              <a:spLocks noChangeAspect="1"/>
            </p:cNvSpPr>
            <p:nvPr/>
          </p:nvSpPr>
          <p:spPr>
            <a:xfrm rot="-5400000">
              <a:off x="255352" y="255352"/>
              <a:ext cx="899998" cy="900000"/>
            </a:xfrm>
            <a:custGeom>
              <a:avLst/>
              <a:gdLst/>
              <a:ahLst/>
              <a:cxnLst>
                <a:cxn ang="0">
                  <a:pos x="591162" y="296274"/>
                </a:cxn>
                <a:cxn ang="0">
                  <a:pos x="591162" y="363197"/>
                </a:cxn>
                <a:cxn ang="0">
                  <a:pos x="438715" y="363197"/>
                </a:cxn>
                <a:cxn ang="0">
                  <a:pos x="438715" y="363381"/>
                </a:cxn>
                <a:cxn ang="0">
                  <a:pos x="333649" y="424346"/>
                </a:cxn>
                <a:cxn ang="0">
                  <a:pos x="334437" y="545814"/>
                </a:cxn>
                <a:cxn ang="0">
                  <a:pos x="440286" y="605410"/>
                </a:cxn>
                <a:cxn ang="0">
                  <a:pos x="440288" y="605605"/>
                </a:cxn>
                <a:cxn ang="0">
                  <a:pos x="591162" y="605605"/>
                </a:cxn>
                <a:cxn ang="0">
                  <a:pos x="591162" y="672528"/>
                </a:cxn>
                <a:cxn ang="0">
                  <a:pos x="431728" y="672528"/>
                </a:cxn>
                <a:cxn ang="0">
                  <a:pos x="431728" y="671382"/>
                </a:cxn>
                <a:cxn ang="0">
                  <a:pos x="276612" y="579872"/>
                </a:cxn>
                <a:cxn ang="0">
                  <a:pos x="255028" y="517863"/>
                </a:cxn>
                <a:cxn ang="0">
                  <a:pos x="210336" y="517863"/>
                </a:cxn>
                <a:cxn ang="0">
                  <a:pos x="210336" y="605605"/>
                </a:cxn>
                <a:cxn ang="0">
                  <a:pos x="176874" y="605605"/>
                </a:cxn>
                <a:cxn ang="0">
                  <a:pos x="176874" y="363198"/>
                </a:cxn>
                <a:cxn ang="0">
                  <a:pos x="210336" y="363198"/>
                </a:cxn>
                <a:cxn ang="0">
                  <a:pos x="210336" y="450940"/>
                </a:cxn>
                <a:cxn ang="0">
                  <a:pos x="254907" y="450940"/>
                </a:cxn>
                <a:cxn ang="0">
                  <a:pos x="275386" y="391045"/>
                </a:cxn>
                <a:cxn ang="0">
                  <a:pos x="431728" y="297205"/>
                </a:cxn>
                <a:cxn ang="0">
                  <a:pos x="431728" y="296274"/>
                </a:cxn>
                <a:cxn ang="0">
                  <a:pos x="438715" y="296274"/>
                </a:cxn>
                <a:cxn ang="0">
                  <a:pos x="591162" y="296274"/>
                </a:cxn>
                <a:cxn ang="0">
                  <a:pos x="791926" y="484401"/>
                </a:cxn>
                <a:cxn ang="0">
                  <a:pos x="687460" y="588868"/>
                </a:cxn>
                <a:cxn ang="0">
                  <a:pos x="441828" y="588868"/>
                </a:cxn>
                <a:cxn ang="0">
                  <a:pos x="337362" y="484401"/>
                </a:cxn>
                <a:cxn ang="0">
                  <a:pos x="441828" y="379935"/>
                </a:cxn>
                <a:cxn ang="0">
                  <a:pos x="687460" y="379935"/>
                </a:cxn>
                <a:cxn ang="0">
                  <a:pos x="791926" y="484401"/>
                </a:cxn>
                <a:cxn ang="0">
                  <a:pos x="886916" y="484403"/>
                </a:cxn>
                <a:cxn ang="0">
                  <a:pos x="484401" y="81883"/>
                </a:cxn>
                <a:cxn ang="0">
                  <a:pos x="81883" y="484403"/>
                </a:cxn>
                <a:cxn ang="0">
                  <a:pos x="484401" y="886920"/>
                </a:cxn>
                <a:cxn ang="0">
                  <a:pos x="886916" y="484403"/>
                </a:cxn>
                <a:cxn ang="0">
                  <a:pos x="968799" y="484403"/>
                </a:cxn>
                <a:cxn ang="0">
                  <a:pos x="484401" y="968803"/>
                </a:cxn>
                <a:cxn ang="0">
                  <a:pos x="0" y="484403"/>
                </a:cxn>
                <a:cxn ang="0">
                  <a:pos x="484401" y="0"/>
                </a:cxn>
                <a:cxn ang="0">
                  <a:pos x="968799" y="484403"/>
                </a:cxn>
              </a:cxnLst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4118" name="组合 120" hidden="1"/>
          <p:cNvGrpSpPr/>
          <p:nvPr/>
        </p:nvGrpSpPr>
        <p:grpSpPr>
          <a:xfrm>
            <a:off x="3767138" y="4098925"/>
            <a:ext cx="914400" cy="914400"/>
            <a:chOff x="0" y="0"/>
            <a:chExt cx="1407810" cy="1407810"/>
          </a:xfrm>
        </p:grpSpPr>
        <p:sp>
          <p:nvSpPr>
            <p:cNvPr id="6165" name="圆角矩形 121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6" name="圆角矩形 68"/>
            <p:cNvSpPr/>
            <p:nvPr/>
          </p:nvSpPr>
          <p:spPr>
            <a:xfrm>
              <a:off x="156924" y="338722"/>
              <a:ext cx="1109202" cy="714250"/>
            </a:xfrm>
            <a:custGeom>
              <a:avLst/>
              <a:gdLst/>
              <a:ahLst/>
              <a:cxnLst>
                <a:cxn ang="0">
                  <a:pos x="372621" y="69472"/>
                </a:cxn>
                <a:cxn ang="0">
                  <a:pos x="603694" y="211706"/>
                </a:cxn>
                <a:cxn ang="0">
                  <a:pos x="703243" y="171990"/>
                </a:cxn>
                <a:cxn ang="0">
                  <a:pos x="852291" y="321039"/>
                </a:cxn>
                <a:cxn ang="0">
                  <a:pos x="849672" y="334018"/>
                </a:cxn>
                <a:cxn ang="0">
                  <a:pos x="968814" y="507349"/>
                </a:cxn>
                <a:cxn ang="0">
                  <a:pos x="782504" y="693660"/>
                </a:cxn>
                <a:cxn ang="0">
                  <a:pos x="186311" y="693660"/>
                </a:cxn>
                <a:cxn ang="0">
                  <a:pos x="0" y="507349"/>
                </a:cxn>
                <a:cxn ang="0">
                  <a:pos x="112421" y="336604"/>
                </a:cxn>
                <a:cxn ang="0">
                  <a:pos x="111786" y="330308"/>
                </a:cxn>
                <a:cxn ang="0">
                  <a:pos x="372621" y="69472"/>
                </a:cxn>
                <a:cxn ang="0">
                  <a:pos x="481033" y="0"/>
                </a:cxn>
                <a:cxn ang="0">
                  <a:pos x="712107" y="142235"/>
                </a:cxn>
                <a:cxn ang="0">
                  <a:pos x="811655" y="102519"/>
                </a:cxn>
                <a:cxn ang="0">
                  <a:pos x="960703" y="251567"/>
                </a:cxn>
                <a:cxn ang="0">
                  <a:pos x="958085" y="264546"/>
                </a:cxn>
                <a:cxn ang="0">
                  <a:pos x="1077226" y="437879"/>
                </a:cxn>
                <a:cxn ang="0">
                  <a:pos x="971468" y="604132"/>
                </a:cxn>
                <a:cxn ang="0">
                  <a:pos x="1006937" y="498564"/>
                </a:cxn>
                <a:cxn ang="0">
                  <a:pos x="882737" y="317877"/>
                </a:cxn>
                <a:cxn ang="0">
                  <a:pos x="885469" y="304346"/>
                </a:cxn>
                <a:cxn ang="0">
                  <a:pos x="730094" y="148972"/>
                </a:cxn>
                <a:cxn ang="0">
                  <a:pos x="626321" y="190372"/>
                </a:cxn>
                <a:cxn ang="0">
                  <a:pos x="385440" y="42101"/>
                </a:cxn>
                <a:cxn ang="0">
                  <a:pos x="331581" y="47531"/>
                </a:cxn>
                <a:cxn ang="0">
                  <a:pos x="481033" y="0"/>
                </a:cxn>
              </a:cxnLst>
              <a:pathLst>
                <a:path w="1142127" h="735451">
                  <a:moveTo>
                    <a:pt x="395071" y="73657"/>
                  </a:moveTo>
                  <a:cubicBezTo>
                    <a:pt x="502346" y="73657"/>
                    <a:pt x="595355" y="134738"/>
                    <a:pt x="640066" y="224461"/>
                  </a:cubicBezTo>
                  <a:cubicBezTo>
                    <a:pt x="667298" y="197950"/>
                    <a:pt x="704634" y="182352"/>
                    <a:pt x="745612" y="182352"/>
                  </a:cubicBezTo>
                  <a:cubicBezTo>
                    <a:pt x="832889" y="182352"/>
                    <a:pt x="903640" y="253104"/>
                    <a:pt x="903640" y="340380"/>
                  </a:cubicBezTo>
                  <a:lnTo>
                    <a:pt x="900863" y="354142"/>
                  </a:lnTo>
                  <a:cubicBezTo>
                    <a:pt x="974852" y="382299"/>
                    <a:pt x="1027183" y="453997"/>
                    <a:pt x="1027183" y="537916"/>
                  </a:cubicBezTo>
                  <a:cubicBezTo>
                    <a:pt x="1027183" y="647011"/>
                    <a:pt x="938743" y="735451"/>
                    <a:pt x="829648" y="735451"/>
                  </a:cubicBezTo>
                  <a:lnTo>
                    <a:pt x="197535" y="735451"/>
                  </a:lnTo>
                  <a:cubicBezTo>
                    <a:pt x="88440" y="735451"/>
                    <a:pt x="0" y="647011"/>
                    <a:pt x="0" y="537916"/>
                  </a:cubicBezTo>
                  <a:cubicBezTo>
                    <a:pt x="0" y="456704"/>
                    <a:pt x="49008" y="386940"/>
                    <a:pt x="119194" y="356883"/>
                  </a:cubicBezTo>
                  <a:cubicBezTo>
                    <a:pt x="118547" y="354674"/>
                    <a:pt x="118521" y="352443"/>
                    <a:pt x="118521" y="350207"/>
                  </a:cubicBezTo>
                  <a:cubicBezTo>
                    <a:pt x="118521" y="197473"/>
                    <a:pt x="242337" y="73657"/>
                    <a:pt x="395071" y="73657"/>
                  </a:cubicBezTo>
                  <a:close/>
                  <a:moveTo>
                    <a:pt x="510015" y="0"/>
                  </a:moveTo>
                  <a:cubicBezTo>
                    <a:pt x="617290" y="0"/>
                    <a:pt x="710299" y="61081"/>
                    <a:pt x="755010" y="150804"/>
                  </a:cubicBezTo>
                  <a:cubicBezTo>
                    <a:pt x="782242" y="124293"/>
                    <a:pt x="819578" y="108695"/>
                    <a:pt x="860556" y="108695"/>
                  </a:cubicBezTo>
                  <a:cubicBezTo>
                    <a:pt x="947833" y="108695"/>
                    <a:pt x="1018584" y="179447"/>
                    <a:pt x="1018584" y="266723"/>
                  </a:cubicBezTo>
                  <a:lnTo>
                    <a:pt x="1015807" y="280485"/>
                  </a:lnTo>
                  <a:cubicBezTo>
                    <a:pt x="1089796" y="308642"/>
                    <a:pt x="1142127" y="380340"/>
                    <a:pt x="1142127" y="464259"/>
                  </a:cubicBezTo>
                  <a:cubicBezTo>
                    <a:pt x="1142127" y="542469"/>
                    <a:pt x="1096675" y="610063"/>
                    <a:pt x="1029998" y="640529"/>
                  </a:cubicBezTo>
                  <a:cubicBezTo>
                    <a:pt x="1054923" y="609992"/>
                    <a:pt x="1067603" y="570777"/>
                    <a:pt x="1067603" y="528601"/>
                  </a:cubicBezTo>
                  <a:cubicBezTo>
                    <a:pt x="1067603" y="441120"/>
                    <a:pt x="1013051" y="366379"/>
                    <a:pt x="935921" y="337028"/>
                  </a:cubicBezTo>
                  <a:lnTo>
                    <a:pt x="938817" y="322682"/>
                  </a:lnTo>
                  <a:cubicBezTo>
                    <a:pt x="938817" y="231701"/>
                    <a:pt x="865062" y="157947"/>
                    <a:pt x="774081" y="157947"/>
                  </a:cubicBezTo>
                  <a:cubicBezTo>
                    <a:pt x="731364" y="157947"/>
                    <a:pt x="692443" y="174206"/>
                    <a:pt x="664055" y="201842"/>
                  </a:cubicBezTo>
                  <a:cubicBezTo>
                    <a:pt x="617446" y="108311"/>
                    <a:pt x="520490" y="44638"/>
                    <a:pt x="408662" y="44638"/>
                  </a:cubicBezTo>
                  <a:lnTo>
                    <a:pt x="351558" y="50395"/>
                  </a:lnTo>
                  <a:cubicBezTo>
                    <a:pt x="396233" y="18509"/>
                    <a:pt x="450962" y="0"/>
                    <a:pt x="510015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6167" name="文本框 1"/>
          <p:cNvSpPr txBox="1"/>
          <p:nvPr/>
        </p:nvSpPr>
        <p:spPr>
          <a:xfrm>
            <a:off x="1727200" y="1079500"/>
            <a:ext cx="4594225" cy="10144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6000">
                <a:latin typeface="华文行楷" panose="02010800040101010101" charset="-122"/>
                <a:ea typeface="华文中宋" panose="02010600040101010101" charset="-122"/>
              </a:rPr>
              <a:t>SAVE(</a:t>
            </a:r>
            <a:r>
              <a:rPr lang="zh-CN" altLang="en-US" sz="6000">
                <a:latin typeface="华文行楷" panose="02010800040101010101" charset="-122"/>
                <a:ea typeface="华文中宋" panose="02010600040101010101" charset="-122"/>
              </a:rPr>
              <a:t>救赎</a:t>
            </a:r>
            <a:r>
              <a:rPr lang="en-US" altLang="zh-CN" sz="6000">
                <a:latin typeface="华文行楷" panose="02010800040101010101" charset="-122"/>
                <a:ea typeface="华文中宋" panose="02010600040101010101" charset="-122"/>
              </a:rPr>
              <a:t>)</a:t>
            </a:r>
            <a:endParaRPr lang="en-US" altLang="zh-CN" sz="6000">
              <a:latin typeface="华文行楷" panose="020108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681 -0.02652 C -0.38038 -0.02282 -0.37517 -0.01881 -0.36944 -0.01172 C -0.36892 -0.01141 -0.3625 -0.00894 -0.36198 -0.00864 C -0.35677 -0.00617 -0.35208 -0.00185 -0.34722 0.00123 C -0.34184 0.00493 -0.33524 0.00524 -0.32969 0.00617 C -0.31667 0.0111 -0.30504 0.00894 -0.29184 0.00771 C -0.28438 0.00339 -0.29514 0.00956 -0.28438 0.00462 C -0.28247 0.00339 -0.27899 0.00123 -0.27899 0.00154 C -0.2717 -0.0074 -0.26424 -0.01727 -0.25573 -0.02159 C -0.25243 -0.0256 -0.24358 -0.03207 -0.23924 -0.03485 C -0.23056 -0.04564 -0.23576 -0.04132 -0.22986 -0.04441 C -0.22795 -0.04564 -0.22622 -0.04656 -0.22431 -0.0478 C -0.22344 -0.04841 -0.2217 -0.04965 -0.2217 -0.04934 C -0.21198 -0.04872 -0.20729 -0.04965 -0.19948 -0.04626 C -0.19271 -0.04317 -0.18663 -0.037 -0.18004 -0.03485 C -0.17587 -0.02991 -0.17031 -0.02868 -0.16528 -0.02652 C -0.16129 -0.02159 -0.15799 -0.01881 -0.1533 -0.01665 C -0.14948 -0.01141 -0.14774 -0.01049 -0.14323 -0.00864 C -0.1375 -0.00185 -0.12622 0.00031 -0.1191 0.00462 C -0.11545 0.00401 -0.11163 0.00462 -0.10799 0.00277 C -0.10712 0.00246 -0.10712 -0.00031 -0.10712 -0.00185 C -0.10712 -0.01264 -0.10868 -0.02066 -0.11354 -0.02652 C -0.1158 -0.03269 -0.11788 -0.03176 -0.11997 -0.03793 C -0.11042 -0.0441 -0.11458 -0.04225 -0.09427 -0.03793 C -0.09201 -0.03762 -0.09063 -0.03392 -0.08872 -0.03176 C -0.08576 -0.02837 -0.08038 -0.0219 -0.0776 -0.02005 C -0.06719 -0.01388 -0.05677 -0.00679 -0.04618 -0.00185 C -0.04219 -0.00031 -0.03819 0.00061 -0.0342 0.00277 C -0.02743 0.00123 -0.0276 -0.00031 -0.02222 -0.0037 C -0.01615 -0.01141 -0.01875 -0.00925 -0.00556 -0.00524 C -0.00365 -0.00463 5.55556E-7 -0.00031 5.55556E-7 2.09991E-6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4000" y="709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39" dur="500" tmFilter="0, 0; .2, .5; .8, .5; 1, 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43" dur="500" tmFilter="0, 0; .2, .5; .8, .5; 1, 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4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47" dur="500" tmFilter="0, 0; .2, .5; .8, .5; 1, 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4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51" dur="500" tmFilter="0, 0; .2, .5; .8, .5; 1, 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4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TextBox 3"/>
          <p:cNvSpPr/>
          <p:nvPr/>
        </p:nvSpPr>
        <p:spPr>
          <a:xfrm>
            <a:off x="685800" y="1235075"/>
            <a:ext cx="30241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游戏潜力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62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5363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5364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15365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6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7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8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69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70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71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216" name="TextBox 2"/>
          <p:cNvSpPr/>
          <p:nvPr/>
        </p:nvSpPr>
        <p:spPr>
          <a:xfrm>
            <a:off x="5434013" y="2392363"/>
            <a:ext cx="234473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SAVE（救赎）</a:t>
            </a:r>
            <a:endParaRPr lang="en-US" altLang="zh-CN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17" name="矩形 4"/>
          <p:cNvSpPr/>
          <p:nvPr/>
        </p:nvSpPr>
        <p:spPr>
          <a:xfrm>
            <a:off x="5537200" y="3330575"/>
            <a:ext cx="1225550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r>
              <a:rPr lang="en-US" altLang="zh-CN" sz="1000" dirty="0">
                <a:latin typeface="华文中宋" panose="02010600040101010101" charset="-122"/>
                <a:ea typeface="华文中宋" panose="02010600040101010101" charset="-122"/>
              </a:rPr>
              <a:t>QT</a:t>
            </a:r>
            <a:endParaRPr lang="en-US" altLang="zh-CN" sz="1000" dirty="0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218" name="矩形 5"/>
          <p:cNvSpPr/>
          <p:nvPr/>
        </p:nvSpPr>
        <p:spPr>
          <a:xfrm>
            <a:off x="5537200" y="3663950"/>
            <a:ext cx="1617663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治愈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19" name="矩形 6"/>
          <p:cNvSpPr/>
          <p:nvPr/>
        </p:nvSpPr>
        <p:spPr>
          <a:xfrm>
            <a:off x="5537200" y="3997325"/>
            <a:ext cx="1068388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挑战性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0" name="矩形 7"/>
          <p:cNvSpPr/>
          <p:nvPr/>
        </p:nvSpPr>
        <p:spPr>
          <a:xfrm>
            <a:off x="5537200" y="4329113"/>
            <a:ext cx="1401763" cy="198437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网状交织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1" name="TextBox 9"/>
          <p:cNvSpPr/>
          <p:nvPr/>
        </p:nvSpPr>
        <p:spPr>
          <a:xfrm>
            <a:off x="5434013" y="4702175"/>
            <a:ext cx="2728912" cy="2301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受众更广，增加游戏的可玩性，挑战性，可拓展性</a:t>
            </a:r>
            <a:endParaRPr lang="zh-CN" altLang="en-US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22" name="TextBox 10"/>
          <p:cNvSpPr/>
          <p:nvPr/>
        </p:nvSpPr>
        <p:spPr>
          <a:xfrm>
            <a:off x="1393825" y="2392363"/>
            <a:ext cx="2344738" cy="3365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r>
              <a:rPr lang="zh-CN" altLang="en-US" sz="1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传统类RPG游戏</a:t>
            </a:r>
            <a:endParaRPr lang="zh-CN" altLang="en-US" sz="1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23" name="矩形 11"/>
          <p:cNvSpPr/>
          <p:nvPr/>
        </p:nvSpPr>
        <p:spPr>
          <a:xfrm>
            <a:off x="2390775" y="3330575"/>
            <a:ext cx="1223963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r"/>
            <a:r>
              <a:rPr lang="en-US" altLang="zh-CN" sz="1000" dirty="0">
                <a:latin typeface="华文行楷" panose="02010800040101010101" charset="-122"/>
                <a:ea typeface="华文中宋" panose="02010600040101010101" charset="-122"/>
              </a:rPr>
              <a:t>unity</a:t>
            </a:r>
            <a:endParaRPr lang="en-US" altLang="zh-CN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4" name="矩形 12"/>
          <p:cNvSpPr/>
          <p:nvPr/>
        </p:nvSpPr>
        <p:spPr>
          <a:xfrm>
            <a:off x="1997075" y="3663950"/>
            <a:ext cx="1617663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r"/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恋爱向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5" name="矩形 13"/>
          <p:cNvSpPr/>
          <p:nvPr/>
        </p:nvSpPr>
        <p:spPr>
          <a:xfrm>
            <a:off x="2546350" y="3997325"/>
            <a:ext cx="1068388" cy="19685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r"/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平淡向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6" name="矩形 14"/>
          <p:cNvSpPr/>
          <p:nvPr/>
        </p:nvSpPr>
        <p:spPr>
          <a:xfrm>
            <a:off x="2212975" y="4329113"/>
            <a:ext cx="1401763" cy="198437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r"/>
            <a:r>
              <a:rPr lang="zh-CN" altLang="en-US" sz="1000" dirty="0">
                <a:latin typeface="华文行楷" panose="02010800040101010101" charset="-122"/>
                <a:ea typeface="华文中宋" panose="02010600040101010101" charset="-122"/>
              </a:rPr>
              <a:t>线性结构</a:t>
            </a:r>
            <a:endParaRPr lang="zh-CN" altLang="en-US" sz="1000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8228" name="椭圆 19"/>
          <p:cNvSpPr/>
          <p:nvPr/>
        </p:nvSpPr>
        <p:spPr>
          <a:xfrm>
            <a:off x="4238625" y="3467100"/>
            <a:ext cx="666750" cy="66675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8229" name="组合 3"/>
          <p:cNvGrpSpPr/>
          <p:nvPr/>
        </p:nvGrpSpPr>
        <p:grpSpPr>
          <a:xfrm>
            <a:off x="4572000" y="2540000"/>
            <a:ext cx="0" cy="2482850"/>
            <a:chOff x="0" y="0"/>
            <a:chExt cx="1" cy="2481626"/>
          </a:xfrm>
        </p:grpSpPr>
        <p:sp>
          <p:nvSpPr>
            <p:cNvPr id="15385" name="直接连接符 18"/>
            <p:cNvSpPr/>
            <p:nvPr/>
          </p:nvSpPr>
          <p:spPr>
            <a:xfrm>
              <a:off x="0" y="0"/>
              <a:ext cx="1" cy="927158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5386" name="直接连接符 16"/>
            <p:cNvSpPr/>
            <p:nvPr/>
          </p:nvSpPr>
          <p:spPr>
            <a:xfrm>
              <a:off x="0" y="1593122"/>
              <a:ext cx="1" cy="888504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grpSp>
        <p:nvGrpSpPr>
          <p:cNvPr id="15387" name="组合 2"/>
          <p:cNvGrpSpPr/>
          <p:nvPr/>
        </p:nvGrpSpPr>
        <p:grpSpPr>
          <a:xfrm>
            <a:off x="5238750" y="1204913"/>
            <a:ext cx="1806575" cy="306387"/>
            <a:chOff x="8250" y="1898"/>
            <a:chExt cx="2844" cy="482"/>
          </a:xfrm>
        </p:grpSpPr>
        <p:grpSp>
          <p:nvGrpSpPr>
            <p:cNvPr id="15388" name="组合 45"/>
            <p:cNvGrpSpPr/>
            <p:nvPr/>
          </p:nvGrpSpPr>
          <p:grpSpPr>
            <a:xfrm>
              <a:off x="8250" y="2015"/>
              <a:ext cx="2845" cy="250"/>
              <a:chOff x="0" y="44222"/>
              <a:chExt cx="1805606" cy="157777"/>
            </a:xfrm>
          </p:grpSpPr>
          <p:grpSp>
            <p:nvGrpSpPr>
              <p:cNvPr id="15389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15390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15391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  <p:grpSp>
            <p:nvGrpSpPr>
              <p:cNvPr id="15392" name="组合 46"/>
              <p:cNvGrpSpPr/>
              <p:nvPr/>
            </p:nvGrpSpPr>
            <p:grpSpPr>
              <a:xfrm>
                <a:off x="1656184" y="48399"/>
                <a:ext cx="149422" cy="149422"/>
                <a:chOff x="0" y="0"/>
                <a:chExt cx="176237" cy="176237"/>
              </a:xfrm>
            </p:grpSpPr>
            <p:sp>
              <p:nvSpPr>
                <p:cNvPr id="15393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15394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15395" name="文本框 1"/>
            <p:cNvSpPr txBox="1"/>
            <p:nvPr/>
          </p:nvSpPr>
          <p:spPr>
            <a:xfrm>
              <a:off x="8472" y="1897"/>
              <a:ext cx="2382" cy="4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400">
                  <a:latin typeface="华文行楷" panose="02010800040101010101" charset="-122"/>
                  <a:ea typeface="华文中宋" panose="02010600040101010101" charset="-122"/>
                </a:rPr>
                <a:t>SAVER</a:t>
              </a:r>
              <a:r>
                <a:rPr lang="zh-CN" altLang="en-US" sz="1400">
                  <a:latin typeface="华文行楷" panose="02010800040101010101" charset="-122"/>
                  <a:ea typeface="华文中宋" panose="02010600040101010101" charset="-122"/>
                </a:rPr>
                <a:t>制作组</a:t>
              </a:r>
              <a:endParaRPr lang="zh-CN" altLang="en-US" sz="140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sp>
        <p:nvSpPr>
          <p:cNvPr id="2" name="TextBox 9"/>
          <p:cNvSpPr/>
          <p:nvPr/>
        </p:nvSpPr>
        <p:spPr>
          <a:xfrm>
            <a:off x="1419225" y="4665663"/>
            <a:ext cx="2728913" cy="2301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受众多为十几岁的青少年，题材偏为单一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14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6" grpId="0" bldLvl="0"/>
      <p:bldP spid="8217" grpId="0" bldLvl="0" animBg="1"/>
      <p:bldP spid="8218" grpId="0" bldLvl="0" animBg="1"/>
      <p:bldP spid="8219" grpId="0" bldLvl="0" animBg="1"/>
      <p:bldP spid="8220" grpId="0" bldLvl="0" animBg="1"/>
      <p:bldP spid="8221" grpId="0" bldLvl="0"/>
      <p:bldP spid="8222" grpId="0" bldLvl="0"/>
      <p:bldP spid="8223" grpId="0" bldLvl="0" animBg="1"/>
      <p:bldP spid="8224" grpId="0" bldLvl="0" animBg="1"/>
      <p:bldP spid="8225" grpId="0" bldLvl="0" animBg="1"/>
      <p:bldP spid="8226" grpId="0" bldLvl="0" animBg="1"/>
      <p:bldP spid="8228" grpId="0" bldLvl="0" animBg="1"/>
      <p:bldP spid="2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任意多边形 67"/>
          <p:cNvSpPr/>
          <p:nvPr/>
        </p:nvSpPr>
        <p:spPr>
          <a:xfrm rot="429592">
            <a:off x="90488" y="1306513"/>
            <a:ext cx="8405812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23576" name="组合 10"/>
          <p:cNvGrpSpPr/>
          <p:nvPr/>
        </p:nvGrpSpPr>
        <p:grpSpPr>
          <a:xfrm>
            <a:off x="398463" y="2447925"/>
            <a:ext cx="1358900" cy="1358900"/>
            <a:chOff x="9525" y="0"/>
            <a:chExt cx="1358900" cy="1358900"/>
          </a:xfrm>
        </p:grpSpPr>
        <p:sp>
          <p:nvSpPr>
            <p:cNvPr id="16387" name="Oval 8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88" name="Oval 13"/>
            <p:cNvSpPr/>
            <p:nvPr/>
          </p:nvSpPr>
          <p:spPr>
            <a:xfrm>
              <a:off x="206524" y="198587"/>
              <a:ext cx="963314" cy="963314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581" name="组合 24"/>
          <p:cNvGrpSpPr/>
          <p:nvPr/>
        </p:nvGrpSpPr>
        <p:grpSpPr>
          <a:xfrm>
            <a:off x="2127250" y="2438400"/>
            <a:ext cx="1358900" cy="1358900"/>
            <a:chOff x="9525" y="0"/>
            <a:chExt cx="1358900" cy="1358900"/>
          </a:xfrm>
        </p:grpSpPr>
        <p:sp>
          <p:nvSpPr>
            <p:cNvPr id="16390" name="Oval 29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1" name="Oval 31"/>
            <p:cNvSpPr>
              <a:spLocks noChangeAspect="1"/>
            </p:cNvSpPr>
            <p:nvPr/>
          </p:nvSpPr>
          <p:spPr>
            <a:xfrm>
              <a:off x="206575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2" name="Rectangle 32"/>
            <p:cNvSpPr/>
            <p:nvPr/>
          </p:nvSpPr>
          <p:spPr>
            <a:xfrm>
              <a:off x="299047" y="457002"/>
              <a:ext cx="792480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  <a:endPara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586" name="组合 29"/>
          <p:cNvGrpSpPr/>
          <p:nvPr/>
        </p:nvGrpSpPr>
        <p:grpSpPr>
          <a:xfrm>
            <a:off x="3856038" y="2438400"/>
            <a:ext cx="1357312" cy="1358900"/>
            <a:chOff x="9525" y="0"/>
            <a:chExt cx="1357312" cy="1358900"/>
          </a:xfrm>
        </p:grpSpPr>
        <p:sp>
          <p:nvSpPr>
            <p:cNvPr id="16394" name="Oval 35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5" name="Oval 37"/>
            <p:cNvSpPr/>
            <p:nvPr/>
          </p:nvSpPr>
          <p:spPr>
            <a:xfrm>
              <a:off x="205781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6" name="Rectangle 38"/>
            <p:cNvSpPr/>
            <p:nvPr/>
          </p:nvSpPr>
          <p:spPr>
            <a:xfrm>
              <a:off x="298239" y="457002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591" name="组合 34"/>
          <p:cNvGrpSpPr/>
          <p:nvPr/>
        </p:nvGrpSpPr>
        <p:grpSpPr>
          <a:xfrm>
            <a:off x="5583238" y="2438400"/>
            <a:ext cx="1357312" cy="1358900"/>
            <a:chOff x="9525" y="0"/>
            <a:chExt cx="1357312" cy="1358900"/>
          </a:xfrm>
        </p:grpSpPr>
        <p:sp>
          <p:nvSpPr>
            <p:cNvPr id="16398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9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00" name="Rectangle 44"/>
            <p:cNvSpPr/>
            <p:nvPr/>
          </p:nvSpPr>
          <p:spPr>
            <a:xfrm>
              <a:off x="298240" y="486619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美术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3596" name="TextBox 39"/>
          <p:cNvSpPr/>
          <p:nvPr/>
        </p:nvSpPr>
        <p:spPr>
          <a:xfrm>
            <a:off x="209550" y="4416425"/>
            <a:ext cx="1728788" cy="846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肖宇轩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</a:t>
            </a:r>
            <a:endParaRPr lang="en-US" altLang="zh-CN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符合</a:t>
            </a:r>
            <a:r>
              <a: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语言描述尽量简洁生动。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97" name="TextBox 40"/>
          <p:cNvSpPr/>
          <p:nvPr/>
        </p:nvSpPr>
        <p:spPr>
          <a:xfrm>
            <a:off x="1949450" y="4416425"/>
            <a:ext cx="1728788" cy="846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曾君可</a:t>
            </a:r>
            <a:endParaRPr lang="zh-CN" altLang="en-US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</a:t>
            </a:r>
            <a:endParaRPr lang="en-US" altLang="zh-CN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符合</a:t>
            </a:r>
            <a:r>
              <a: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语言描述尽量简洁生动。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98" name="TextBox 41"/>
          <p:cNvSpPr/>
          <p:nvPr/>
        </p:nvSpPr>
        <p:spPr>
          <a:xfrm>
            <a:off x="3678238" y="4416425"/>
            <a:ext cx="1727200" cy="846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刘俞兰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</a:t>
            </a:r>
            <a:endParaRPr lang="en-US" altLang="zh-CN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符合</a:t>
            </a:r>
            <a:r>
              <a: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语言描述尽量简洁生动。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99" name="TextBox 42"/>
          <p:cNvSpPr/>
          <p:nvPr/>
        </p:nvSpPr>
        <p:spPr>
          <a:xfrm>
            <a:off x="5405438" y="4416425"/>
            <a:ext cx="1728787" cy="846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陈雨婷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</a:t>
            </a:r>
            <a:endParaRPr lang="en-US" altLang="zh-CN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符合</a:t>
            </a:r>
            <a:r>
              <a: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语言描述尽量简洁生动。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6405" name="组合 3"/>
          <p:cNvGrpSpPr/>
          <p:nvPr/>
        </p:nvGrpSpPr>
        <p:grpSpPr>
          <a:xfrm>
            <a:off x="282575" y="927100"/>
            <a:ext cx="8474075" cy="952500"/>
            <a:chOff x="-727" y="1502"/>
            <a:chExt cx="13347" cy="1500"/>
          </a:xfrm>
        </p:grpSpPr>
        <p:sp>
          <p:nvSpPr>
            <p:cNvPr id="16406" name="TextBox 3"/>
            <p:cNvSpPr/>
            <p:nvPr/>
          </p:nvSpPr>
          <p:spPr>
            <a:xfrm>
              <a:off x="-37" y="1502"/>
              <a:ext cx="3752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SAVER</a:t>
              </a:r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制作组成长收获</a:t>
              </a:r>
              <a:endPara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07" name="矩形 19"/>
            <p:cNvSpPr/>
            <p:nvPr/>
          </p:nvSpPr>
          <p:spPr>
            <a:xfrm rot="1865145">
              <a:off x="-727" y="2003"/>
              <a:ext cx="505" cy="822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6408" name="组合 68"/>
            <p:cNvGrpSpPr/>
            <p:nvPr/>
          </p:nvGrpSpPr>
          <p:grpSpPr>
            <a:xfrm>
              <a:off x="11866" y="1620"/>
              <a:ext cx="755" cy="1330"/>
              <a:chOff x="0" y="0"/>
              <a:chExt cx="1090612" cy="1921760"/>
            </a:xfrm>
          </p:grpSpPr>
          <p:sp>
            <p:nvSpPr>
              <p:cNvPr id="16409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0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1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2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3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4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415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16416" name="组合 2"/>
            <p:cNvGrpSpPr/>
            <p:nvPr/>
          </p:nvGrpSpPr>
          <p:grpSpPr>
            <a:xfrm>
              <a:off x="7022" y="1883"/>
              <a:ext cx="2844" cy="482"/>
              <a:chOff x="8250" y="1898"/>
              <a:chExt cx="2844" cy="482"/>
            </a:xfrm>
          </p:grpSpPr>
          <p:grpSp>
            <p:nvGrpSpPr>
              <p:cNvPr id="16417" name="组合 45"/>
              <p:cNvGrpSpPr/>
              <p:nvPr/>
            </p:nvGrpSpPr>
            <p:grpSpPr>
              <a:xfrm>
                <a:off x="8250" y="2015"/>
                <a:ext cx="2845" cy="250"/>
                <a:chOff x="0" y="44222"/>
                <a:chExt cx="1805606" cy="157777"/>
              </a:xfrm>
            </p:grpSpPr>
            <p:grpSp>
              <p:nvGrpSpPr>
                <p:cNvPr id="16418" name="组合 8"/>
                <p:cNvGrpSpPr/>
                <p:nvPr/>
              </p:nvGrpSpPr>
              <p:grpSpPr>
                <a:xfrm>
                  <a:off x="0" y="44222"/>
                  <a:ext cx="157777" cy="157777"/>
                  <a:chOff x="0" y="0"/>
                  <a:chExt cx="299717" cy="299717"/>
                </a:xfrm>
              </p:grpSpPr>
              <p:sp>
                <p:nvSpPr>
                  <p:cNvPr id="16419" name="梯形 21"/>
                  <p:cNvSpPr/>
                  <p:nvPr/>
                </p:nvSpPr>
                <p:spPr>
                  <a:xfrm rot="-5400000">
                    <a:off x="56686" y="31389"/>
                    <a:ext cx="186337" cy="236930"/>
                  </a:xfrm>
                  <a:custGeom>
                    <a:avLst/>
                    <a:gdLst/>
                    <a:ahLst/>
                    <a:cxnLst>
                      <a:cxn ang="0">
                        <a:pos x="33868" y="36900"/>
                      </a:cxn>
                      <a:cxn ang="0">
                        <a:pos x="33868" y="41813"/>
                      </a:cxn>
                      <a:cxn ang="0">
                        <a:pos x="24843" y="41813"/>
                      </a:cxn>
                      <a:cxn ang="0">
                        <a:pos x="29587" y="36900"/>
                      </a:cxn>
                      <a:cxn ang="0">
                        <a:pos x="33868" y="36900"/>
                      </a:cxn>
                      <a:cxn ang="0">
                        <a:pos x="39412" y="25057"/>
                      </a:cxn>
                      <a:cxn ang="0">
                        <a:pos x="14356" y="50113"/>
                      </a:cxn>
                      <a:cxn ang="0">
                        <a:pos x="14356" y="42613"/>
                      </a:cxn>
                      <a:cxn ang="0">
                        <a:pos x="14968" y="42001"/>
                      </a:cxn>
                      <a:cxn ang="0">
                        <a:pos x="3462" y="42001"/>
                      </a:cxn>
                      <a:cxn ang="0">
                        <a:pos x="0" y="38539"/>
                      </a:cxn>
                      <a:cxn ang="0">
                        <a:pos x="0" y="34268"/>
                      </a:cxn>
                      <a:cxn ang="0">
                        <a:pos x="7518" y="34268"/>
                      </a:cxn>
                      <a:cxn ang="0">
                        <a:pos x="8745" y="33040"/>
                      </a:cxn>
                      <a:cxn ang="0">
                        <a:pos x="8745" y="28132"/>
                      </a:cxn>
                      <a:cxn ang="0">
                        <a:pos x="7518" y="26905"/>
                      </a:cxn>
                      <a:cxn ang="0">
                        <a:pos x="0" y="26905"/>
                      </a:cxn>
                      <a:cxn ang="0">
                        <a:pos x="0" y="11574"/>
                      </a:cxn>
                      <a:cxn ang="0">
                        <a:pos x="3462" y="8112"/>
                      </a:cxn>
                      <a:cxn ang="0">
                        <a:pos x="14968" y="8112"/>
                      </a:cxn>
                      <a:cxn ang="0">
                        <a:pos x="14356" y="7500"/>
                      </a:cxn>
                      <a:cxn ang="0">
                        <a:pos x="14356" y="0"/>
                      </a:cxn>
                      <a:cxn ang="0">
                        <a:pos x="39412" y="25057"/>
                      </a:cxn>
                    </a:cxnLst>
                    <a:pathLst>
                      <a:path w="880987" h="1120183">
                        <a:moveTo>
                          <a:pt x="757066" y="824835"/>
                        </a:moveTo>
                        <a:lnTo>
                          <a:pt x="757066" y="934658"/>
                        </a:lnTo>
                        <a:lnTo>
                          <a:pt x="555328" y="934658"/>
                        </a:lnTo>
                        <a:lnTo>
                          <a:pt x="661366" y="824835"/>
                        </a:lnTo>
                        <a:lnTo>
                          <a:pt x="757066" y="824835"/>
                        </a:lnTo>
                        <a:close/>
                        <a:moveTo>
                          <a:pt x="880987" y="560091"/>
                        </a:moveTo>
                        <a:lnTo>
                          <a:pt x="320895" y="1120183"/>
                        </a:lnTo>
                        <a:lnTo>
                          <a:pt x="320895" y="952536"/>
                        </a:lnTo>
                        <a:lnTo>
                          <a:pt x="334577" y="938854"/>
                        </a:lnTo>
                        <a:lnTo>
                          <a:pt x="77386" y="938854"/>
                        </a:lnTo>
                        <a:cubicBezTo>
                          <a:pt x="34647" y="938854"/>
                          <a:pt x="0" y="904207"/>
                          <a:pt x="0" y="861468"/>
                        </a:cubicBezTo>
                        <a:lnTo>
                          <a:pt x="0" y="765985"/>
                        </a:lnTo>
                        <a:lnTo>
                          <a:pt x="168046" y="765985"/>
                        </a:lnTo>
                        <a:cubicBezTo>
                          <a:pt x="183196" y="765985"/>
                          <a:pt x="195477" y="753704"/>
                          <a:pt x="195477" y="738554"/>
                        </a:cubicBezTo>
                        <a:lnTo>
                          <a:pt x="195477" y="628834"/>
                        </a:lnTo>
                        <a:cubicBezTo>
                          <a:pt x="195477" y="613684"/>
                          <a:pt x="183196" y="601403"/>
                          <a:pt x="168046" y="601403"/>
                        </a:cubicBezTo>
                        <a:lnTo>
                          <a:pt x="0" y="601403"/>
                        </a:lnTo>
                        <a:lnTo>
                          <a:pt x="0" y="258716"/>
                        </a:lnTo>
                        <a:cubicBezTo>
                          <a:pt x="0" y="215977"/>
                          <a:pt x="34647" y="181330"/>
                          <a:pt x="77386" y="181330"/>
                        </a:cubicBezTo>
                        <a:lnTo>
                          <a:pt x="334578" y="181330"/>
                        </a:lnTo>
                        <a:lnTo>
                          <a:pt x="320895" y="167647"/>
                        </a:lnTo>
                        <a:lnTo>
                          <a:pt x="320895" y="0"/>
                        </a:lnTo>
                        <a:lnTo>
                          <a:pt x="880987" y="5600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16420" name="椭圆 13"/>
                  <p:cNvSpPr/>
                  <p:nvPr/>
                </p:nvSpPr>
                <p:spPr>
                  <a:xfrm>
                    <a:off x="0" y="0"/>
                    <a:ext cx="299717" cy="29971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</p:grpSp>
            <p:grpSp>
              <p:nvGrpSpPr>
                <p:cNvPr id="16421" name="组合 46"/>
                <p:cNvGrpSpPr/>
                <p:nvPr/>
              </p:nvGrpSpPr>
              <p:grpSpPr>
                <a:xfrm>
                  <a:off x="1656184" y="48399"/>
                  <a:ext cx="149422" cy="149422"/>
                  <a:chOff x="0" y="0"/>
                  <a:chExt cx="176237" cy="176237"/>
                </a:xfrm>
              </p:grpSpPr>
              <p:sp>
                <p:nvSpPr>
                  <p:cNvPr id="16422" name="椭圆 9"/>
                  <p:cNvSpPr/>
                  <p:nvPr/>
                </p:nvSpPr>
                <p:spPr>
                  <a:xfrm>
                    <a:off x="0" y="0"/>
                    <a:ext cx="176237" cy="17623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  <p:sp>
                <p:nvSpPr>
                  <p:cNvPr id="16423" name="等腰三角形 10"/>
                  <p:cNvSpPr/>
                  <p:nvPr/>
                </p:nvSpPr>
                <p:spPr>
                  <a:xfrm rot="-2633791">
                    <a:off x="25040" y="65259"/>
                    <a:ext cx="126156" cy="45719"/>
                  </a:xfrm>
                  <a:custGeom>
                    <a:avLst/>
                    <a:gdLst/>
                    <a:ahLst/>
                    <a:cxnLst>
                      <a:cxn ang="0">
                        <a:pos x="4684" y="886"/>
                      </a:cxn>
                      <a:cxn ang="0">
                        <a:pos x="5198" y="0"/>
                      </a:cxn>
                      <a:cxn ang="0">
                        <a:pos x="4170" y="0"/>
                      </a:cxn>
                      <a:cxn ang="0">
                        <a:pos x="4684" y="886"/>
                      </a:cxn>
                      <a:cxn ang="0">
                        <a:pos x="5630" y="2306"/>
                      </a:cxn>
                      <a:cxn ang="0">
                        <a:pos x="5379" y="1697"/>
                      </a:cxn>
                      <a:cxn ang="0">
                        <a:pos x="6239" y="837"/>
                      </a:cxn>
                      <a:cxn ang="0">
                        <a:pos x="6986" y="837"/>
                      </a:cxn>
                      <a:cxn ang="0">
                        <a:pos x="7242" y="837"/>
                      </a:cxn>
                      <a:cxn ang="0">
                        <a:pos x="7989" y="837"/>
                      </a:cxn>
                      <a:cxn ang="0">
                        <a:pos x="8849" y="1697"/>
                      </a:cxn>
                      <a:cxn ang="0">
                        <a:pos x="7989" y="2558"/>
                      </a:cxn>
                      <a:cxn ang="0">
                        <a:pos x="7242" y="2558"/>
                      </a:cxn>
                      <a:cxn ang="0">
                        <a:pos x="6986" y="2558"/>
                      </a:cxn>
                      <a:cxn ang="0">
                        <a:pos x="6239" y="2558"/>
                      </a:cxn>
                      <a:cxn ang="0">
                        <a:pos x="5630" y="2306"/>
                      </a:cxn>
                      <a:cxn ang="0">
                        <a:pos x="5097" y="2475"/>
                      </a:cxn>
                      <a:cxn ang="0">
                        <a:pos x="6249" y="3087"/>
                      </a:cxn>
                      <a:cxn ang="0">
                        <a:pos x="6986" y="3087"/>
                      </a:cxn>
                      <a:cxn ang="0">
                        <a:pos x="7242" y="3087"/>
                      </a:cxn>
                      <a:cxn ang="0">
                        <a:pos x="7978" y="3087"/>
                      </a:cxn>
                      <a:cxn ang="0">
                        <a:pos x="9368" y="1697"/>
                      </a:cxn>
                      <a:cxn ang="0">
                        <a:pos x="7978" y="308"/>
                      </a:cxn>
                      <a:cxn ang="0">
                        <a:pos x="7242" y="308"/>
                      </a:cxn>
                      <a:cxn ang="0">
                        <a:pos x="6986" y="308"/>
                      </a:cxn>
                      <a:cxn ang="0">
                        <a:pos x="6249" y="308"/>
                      </a:cxn>
                      <a:cxn ang="0">
                        <a:pos x="4860" y="1697"/>
                      </a:cxn>
                      <a:cxn ang="0">
                        <a:pos x="5097" y="2475"/>
                      </a:cxn>
                      <a:cxn ang="0">
                        <a:pos x="4170" y="3395"/>
                      </a:cxn>
                      <a:cxn ang="0">
                        <a:pos x="5198" y="3395"/>
                      </a:cxn>
                      <a:cxn ang="0">
                        <a:pos x="4684" y="2509"/>
                      </a:cxn>
                      <a:cxn ang="0">
                        <a:pos x="4170" y="3395"/>
                      </a:cxn>
                      <a:cxn ang="0">
                        <a:pos x="771" y="2306"/>
                      </a:cxn>
                      <a:cxn ang="0">
                        <a:pos x="519" y="1697"/>
                      </a:cxn>
                      <a:cxn ang="0">
                        <a:pos x="1379" y="837"/>
                      </a:cxn>
                      <a:cxn ang="0">
                        <a:pos x="2126" y="837"/>
                      </a:cxn>
                      <a:cxn ang="0">
                        <a:pos x="2382" y="837"/>
                      </a:cxn>
                      <a:cxn ang="0">
                        <a:pos x="3129" y="837"/>
                      </a:cxn>
                      <a:cxn ang="0">
                        <a:pos x="3990" y="1697"/>
                      </a:cxn>
                      <a:cxn ang="0">
                        <a:pos x="3129" y="2558"/>
                      </a:cxn>
                      <a:cxn ang="0">
                        <a:pos x="2382" y="2558"/>
                      </a:cxn>
                      <a:cxn ang="0">
                        <a:pos x="2126" y="2558"/>
                      </a:cxn>
                      <a:cxn ang="0">
                        <a:pos x="1379" y="2558"/>
                      </a:cxn>
                      <a:cxn ang="0">
                        <a:pos x="771" y="2306"/>
                      </a:cxn>
                      <a:cxn ang="0">
                        <a:pos x="237" y="2475"/>
                      </a:cxn>
                      <a:cxn ang="0">
                        <a:pos x="1390" y="3087"/>
                      </a:cxn>
                      <a:cxn ang="0">
                        <a:pos x="2126" y="3087"/>
                      </a:cxn>
                      <a:cxn ang="0">
                        <a:pos x="2382" y="3087"/>
                      </a:cxn>
                      <a:cxn ang="0">
                        <a:pos x="3119" y="3087"/>
                      </a:cxn>
                      <a:cxn ang="0">
                        <a:pos x="4509" y="1697"/>
                      </a:cxn>
                      <a:cxn ang="0">
                        <a:pos x="3119" y="308"/>
                      </a:cxn>
                      <a:cxn ang="0">
                        <a:pos x="2382" y="308"/>
                      </a:cxn>
                      <a:cxn ang="0">
                        <a:pos x="2126" y="308"/>
                      </a:cxn>
                      <a:cxn ang="0">
                        <a:pos x="1390" y="308"/>
                      </a:cxn>
                      <a:cxn ang="0">
                        <a:pos x="0" y="1697"/>
                      </a:cxn>
                      <a:cxn ang="0">
                        <a:pos x="237" y="2475"/>
                      </a:cxn>
                    </a:cxnLst>
                    <a:pathLst>
                      <a:path w="1698884" h="615676">
                        <a:moveTo>
                          <a:pt x="849441" y="160742"/>
                        </a:moveTo>
                        <a:lnTo>
                          <a:pt x="942672" y="0"/>
                        </a:lnTo>
                        <a:lnTo>
                          <a:pt x="756211" y="0"/>
                        </a:lnTo>
                        <a:lnTo>
                          <a:pt x="849441" y="160742"/>
                        </a:lnTo>
                        <a:close/>
                        <a:moveTo>
                          <a:pt x="1021075" y="418159"/>
                        </a:moveTo>
                        <a:cubicBezTo>
                          <a:pt x="992841" y="389925"/>
                          <a:pt x="975378" y="350921"/>
                          <a:pt x="975378" y="307838"/>
                        </a:cubicBezTo>
                        <a:cubicBezTo>
                          <a:pt x="975378" y="221672"/>
                          <a:pt x="1045230" y="151820"/>
                          <a:pt x="1131396" y="151820"/>
                        </a:cubicBezTo>
                        <a:lnTo>
                          <a:pt x="1266836" y="151820"/>
                        </a:lnTo>
                        <a:lnTo>
                          <a:pt x="1313319" y="151820"/>
                        </a:lnTo>
                        <a:lnTo>
                          <a:pt x="1448759" y="151820"/>
                        </a:lnTo>
                        <a:cubicBezTo>
                          <a:pt x="1534925" y="151820"/>
                          <a:pt x="1604777" y="221672"/>
                          <a:pt x="1604777" y="307838"/>
                        </a:cubicBezTo>
                        <a:cubicBezTo>
                          <a:pt x="1604777" y="394004"/>
                          <a:pt x="1534925" y="463856"/>
                          <a:pt x="1448759" y="463856"/>
                        </a:cubicBezTo>
                        <a:lnTo>
                          <a:pt x="1313319" y="463856"/>
                        </a:lnTo>
                        <a:lnTo>
                          <a:pt x="1266836" y="463856"/>
                        </a:lnTo>
                        <a:lnTo>
                          <a:pt x="1131396" y="463856"/>
                        </a:lnTo>
                        <a:cubicBezTo>
                          <a:pt x="1088313" y="463856"/>
                          <a:pt x="1049309" y="446393"/>
                          <a:pt x="1021075" y="418159"/>
                        </a:cubicBezTo>
                        <a:close/>
                        <a:moveTo>
                          <a:pt x="924314" y="448749"/>
                        </a:moveTo>
                        <a:cubicBezTo>
                          <a:pt x="969605" y="515789"/>
                          <a:pt x="1046305" y="559866"/>
                          <a:pt x="1133299" y="559866"/>
                        </a:cubicBezTo>
                        <a:lnTo>
                          <a:pt x="1266836" y="559866"/>
                        </a:lnTo>
                        <a:lnTo>
                          <a:pt x="1313319" y="559866"/>
                        </a:lnTo>
                        <a:lnTo>
                          <a:pt x="1446856" y="559866"/>
                        </a:lnTo>
                        <a:cubicBezTo>
                          <a:pt x="1586047" y="559866"/>
                          <a:pt x="1698884" y="447029"/>
                          <a:pt x="1698884" y="307838"/>
                        </a:cubicBezTo>
                        <a:cubicBezTo>
                          <a:pt x="1698884" y="168647"/>
                          <a:pt x="1586047" y="55810"/>
                          <a:pt x="1446856" y="55810"/>
                        </a:cubicBezTo>
                        <a:lnTo>
                          <a:pt x="1313319" y="55810"/>
                        </a:lnTo>
                        <a:lnTo>
                          <a:pt x="1266836" y="55810"/>
                        </a:lnTo>
                        <a:lnTo>
                          <a:pt x="1133299" y="55810"/>
                        </a:lnTo>
                        <a:cubicBezTo>
                          <a:pt x="994108" y="55810"/>
                          <a:pt x="881271" y="168647"/>
                          <a:pt x="881271" y="307838"/>
                        </a:cubicBezTo>
                        <a:cubicBezTo>
                          <a:pt x="881271" y="360035"/>
                          <a:pt x="897139" y="408525"/>
                          <a:pt x="924314" y="448749"/>
                        </a:cubicBezTo>
                        <a:close/>
                        <a:moveTo>
                          <a:pt x="756212" y="615676"/>
                        </a:moveTo>
                        <a:lnTo>
                          <a:pt x="942673" y="615676"/>
                        </a:lnTo>
                        <a:lnTo>
                          <a:pt x="849443" y="454934"/>
                        </a:lnTo>
                        <a:lnTo>
                          <a:pt x="756212" y="615676"/>
                        </a:lnTo>
                        <a:close/>
                        <a:moveTo>
                          <a:pt x="139804" y="418159"/>
                        </a:moveTo>
                        <a:cubicBezTo>
                          <a:pt x="111570" y="389925"/>
                          <a:pt x="94107" y="350921"/>
                          <a:pt x="94107" y="307838"/>
                        </a:cubicBezTo>
                        <a:cubicBezTo>
                          <a:pt x="94107" y="221672"/>
                          <a:pt x="163959" y="151820"/>
                          <a:pt x="250125" y="151820"/>
                        </a:cubicBezTo>
                        <a:lnTo>
                          <a:pt x="385565" y="151820"/>
                        </a:lnTo>
                        <a:lnTo>
                          <a:pt x="432048" y="151820"/>
                        </a:lnTo>
                        <a:lnTo>
                          <a:pt x="567488" y="151820"/>
                        </a:lnTo>
                        <a:cubicBezTo>
                          <a:pt x="653654" y="151820"/>
                          <a:pt x="723506" y="221672"/>
                          <a:pt x="723506" y="307838"/>
                        </a:cubicBezTo>
                        <a:cubicBezTo>
                          <a:pt x="723506" y="394004"/>
                          <a:pt x="653654" y="463856"/>
                          <a:pt x="567488" y="463856"/>
                        </a:cubicBezTo>
                        <a:lnTo>
                          <a:pt x="432048" y="463856"/>
                        </a:lnTo>
                        <a:lnTo>
                          <a:pt x="385565" y="463856"/>
                        </a:lnTo>
                        <a:lnTo>
                          <a:pt x="250125" y="463856"/>
                        </a:lnTo>
                        <a:cubicBezTo>
                          <a:pt x="207042" y="463856"/>
                          <a:pt x="168037" y="446393"/>
                          <a:pt x="139804" y="418159"/>
                        </a:cubicBezTo>
                        <a:close/>
                        <a:moveTo>
                          <a:pt x="43042" y="448749"/>
                        </a:moveTo>
                        <a:cubicBezTo>
                          <a:pt x="88334" y="515789"/>
                          <a:pt x="165034" y="559866"/>
                          <a:pt x="252028" y="559866"/>
                        </a:cubicBezTo>
                        <a:lnTo>
                          <a:pt x="385565" y="559866"/>
                        </a:lnTo>
                        <a:lnTo>
                          <a:pt x="432048" y="559866"/>
                        </a:lnTo>
                        <a:lnTo>
                          <a:pt x="565585" y="559866"/>
                        </a:lnTo>
                        <a:cubicBezTo>
                          <a:pt x="704776" y="559866"/>
                          <a:pt x="817613" y="447029"/>
                          <a:pt x="817613" y="307838"/>
                        </a:cubicBezTo>
                        <a:cubicBezTo>
                          <a:pt x="817613" y="168647"/>
                          <a:pt x="704776" y="55810"/>
                          <a:pt x="565585" y="55810"/>
                        </a:cubicBezTo>
                        <a:lnTo>
                          <a:pt x="432048" y="55810"/>
                        </a:lnTo>
                        <a:lnTo>
                          <a:pt x="385565" y="55810"/>
                        </a:lnTo>
                        <a:lnTo>
                          <a:pt x="252028" y="55810"/>
                        </a:lnTo>
                        <a:cubicBezTo>
                          <a:pt x="112837" y="55810"/>
                          <a:pt x="0" y="168647"/>
                          <a:pt x="0" y="307838"/>
                        </a:cubicBezTo>
                        <a:cubicBezTo>
                          <a:pt x="0" y="360034"/>
                          <a:pt x="15868" y="408525"/>
                          <a:pt x="43042" y="4487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</p:grpSp>
          <p:sp>
            <p:nvSpPr>
              <p:cNvPr id="16424" name="文本框 1"/>
              <p:cNvSpPr txBox="1"/>
              <p:nvPr/>
            </p:nvSpPr>
            <p:spPr>
              <a:xfrm>
                <a:off x="8473" y="1898"/>
                <a:ext cx="2382" cy="4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p>
                <a:r>
                  <a:rPr lang="en-US" altLang="zh-CN" sz="1400">
                    <a:latin typeface="华文行楷" panose="02010800040101010101" charset="-122"/>
                    <a:ea typeface="华文中宋" panose="02010600040101010101" charset="-122"/>
                  </a:rPr>
                  <a:t>SAVER</a:t>
                </a:r>
                <a:r>
                  <a:rPr lang="zh-CN" altLang="en-US" sz="1400">
                    <a:latin typeface="华文行楷" panose="02010800040101010101" charset="-122"/>
                    <a:ea typeface="华文中宋" panose="02010600040101010101" charset="-122"/>
                  </a:rPr>
                  <a:t>制作组</a:t>
                </a:r>
                <a:endParaRPr lang="zh-CN" altLang="en-US" sz="140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grpSp>
        <p:nvGrpSpPr>
          <p:cNvPr id="5" name="组合 34"/>
          <p:cNvGrpSpPr/>
          <p:nvPr/>
        </p:nvGrpSpPr>
        <p:grpSpPr>
          <a:xfrm>
            <a:off x="7251700" y="2420938"/>
            <a:ext cx="1357313" cy="1358900"/>
            <a:chOff x="9525" y="0"/>
            <a:chExt cx="1357312" cy="1358900"/>
          </a:xfrm>
        </p:grpSpPr>
        <p:sp>
          <p:nvSpPr>
            <p:cNvPr id="16426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427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28" name="Rectangle 44"/>
            <p:cNvSpPr/>
            <p:nvPr/>
          </p:nvSpPr>
          <p:spPr>
            <a:xfrm>
              <a:off x="298240" y="486619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策划</a:t>
              </a:r>
              <a:endPara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TextBox 42"/>
          <p:cNvSpPr/>
          <p:nvPr/>
        </p:nvSpPr>
        <p:spPr>
          <a:xfrm>
            <a:off x="7100888" y="4416425"/>
            <a:ext cx="1728787" cy="846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樊文娅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endParaRPr lang="zh-CN" altLang="en-US" sz="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</a:t>
            </a:r>
            <a:endParaRPr lang="en-US" altLang="zh-CN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符合</a:t>
            </a:r>
            <a:r>
              <a: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语言描述尽量简洁生动。</a:t>
            </a:r>
            <a:endParaRPr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430" name="文本框 11"/>
          <p:cNvSpPr txBox="1"/>
          <p:nvPr/>
        </p:nvSpPr>
        <p:spPr>
          <a:xfrm>
            <a:off x="571500" y="2916238"/>
            <a:ext cx="960438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7" dur="20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0" dur="20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3" dur="20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6" dur="20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96" grpId="0" bldLvl="0"/>
      <p:bldP spid="23597" grpId="0" bldLvl="0"/>
      <p:bldP spid="23598" grpId="0" bldLvl="0"/>
      <p:bldP spid="23599" grpId="0" bldLvl="0"/>
      <p:bldP spid="9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178050" y="4014788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741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1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279400" y="3011488"/>
            <a:ext cx="6048375" cy="10144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6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 Watch</a:t>
            </a:r>
            <a:endParaRPr lang="zh-CN" altLang="en-US" sz="6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2379663"/>
            <a:ext cx="1131887" cy="1995487"/>
            <a:chOff x="0" y="0"/>
            <a:chExt cx="1090612" cy="1921760"/>
          </a:xfrm>
        </p:grpSpPr>
        <p:sp>
          <p:nvSpPr>
            <p:cNvPr id="1741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1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1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1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843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3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60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3182938"/>
            <a:ext cx="1131887" cy="1995487"/>
            <a:chOff x="0" y="0"/>
            <a:chExt cx="1090612" cy="1921760"/>
          </a:xfrm>
        </p:grpSpPr>
        <p:sp>
          <p:nvSpPr>
            <p:cNvPr id="1844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8448" name="文本框 3"/>
          <p:cNvSpPr txBox="1"/>
          <p:nvPr/>
        </p:nvSpPr>
        <p:spPr>
          <a:xfrm>
            <a:off x="561975" y="536575"/>
            <a:ext cx="30226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初始界面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200275" y="5327650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6681788" y="3662363"/>
            <a:ext cx="1131887" cy="1995487"/>
            <a:chOff x="0" y="0"/>
            <a:chExt cx="1090612" cy="1921760"/>
          </a:xfrm>
        </p:grpSpPr>
        <p:sp>
          <p:nvSpPr>
            <p:cNvPr id="19464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5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6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7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8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69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70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469900" y="257175"/>
            <a:ext cx="3022600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地图界面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2" name="图片 1" descr="map_initi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75" y="1182688"/>
            <a:ext cx="5084763" cy="3816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0485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6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6608763" y="3182938"/>
            <a:ext cx="1131887" cy="1995487"/>
            <a:chOff x="0" y="0"/>
            <a:chExt cx="1090612" cy="1921760"/>
          </a:xfrm>
        </p:grpSpPr>
        <p:sp>
          <p:nvSpPr>
            <p:cNvPr id="20488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89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0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1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2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3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0494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0495" name="文本框 2"/>
          <p:cNvSpPr txBox="1"/>
          <p:nvPr/>
        </p:nvSpPr>
        <p:spPr>
          <a:xfrm>
            <a:off x="542925" y="492125"/>
            <a:ext cx="302101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背包系统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332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073150"/>
            <a:ext cx="4003675" cy="3541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000250" y="5281613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1509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0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6554788" y="3644900"/>
            <a:ext cx="1131887" cy="1995488"/>
            <a:chOff x="0" y="0"/>
            <a:chExt cx="1090612" cy="1921760"/>
          </a:xfrm>
        </p:grpSpPr>
        <p:sp>
          <p:nvSpPr>
            <p:cNvPr id="21512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3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4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5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6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7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518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1519" name="文本框 2"/>
          <p:cNvSpPr txBox="1"/>
          <p:nvPr/>
        </p:nvSpPr>
        <p:spPr>
          <a:xfrm>
            <a:off x="542925" y="492125"/>
            <a:ext cx="302101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成就界面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4352" name="图片 1" descr="achieve_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179513"/>
            <a:ext cx="5165725" cy="38750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1636 -0.282156 C -0.343126 -0.277226 -0.336526 -0.271986 -0.329066 -0.263036 C -0.328546 -0.262426 -0.320206 -0.259336 -0.319516 -0.259036 C -0.312747 -0.255636 -0.306846 -0.250086 -0.300416 -0.246076 C -0.293476 -0.241456 -0.284966 -0.241146 -0.277846 -0.239916 C -0.261186 -0.233746 -0.246076 -0.236526 -0.229066 -0.237756 C -0.219346 -0.243616 -0.233226 -0.235596 -0.219516 -0.242076 C -0.217086 -0.243306 -0.212396 -0.246076 -0.212396 -0.245776 C -0.203026 -0.257486 -0.193476 -0.270136 -0.182536 -0.275686 C -0.178196 -0.280926 -0.166906 -0.289246 -0.161186 -0.292646 C -0.150066 -0.306826 -0.156846 -0.300966 -0.149206 -0.305286 C -0.146776 -0.306516 -0.144516 -0.308056 -0.142086 -0.309606 C -0.140866 -0.310216 -0.138616 -0.311756 -0.138616 -0.311456 C -0.126116 -0.310526 -0.120036 -0.312066 -0.109966 -0.307446 C -0.101286 -0.303436 -0.093476 -0.295726 -0.084966 -0.292646 C -0.079406 -0.286476 -0.072296 -0.284936 -0.065866 -0.282156 C -0.060656 -0.275686 -0.056496 -0.272296 -0.050416 -0.269516 C -0.045556 -0.262736 -0.043296 -0.261186 -0.037396 -0.259036 C -0.029936 -0.250086 -0.015526 -0.247626 -0.006316 -0.242076 C -0.001636 -0.242686 0.003404 -0.241766 0.007914 -0.244226 C 0.009134 -0.244846 0.009134 -0.248236 0.009134 -0.250396 C 0.009134 -0.264276 0.007044 -0.274446 0.000794 -0.282156 C -0.002156 -0.290176 -0.004756 -0.288636 -0.007536 -0.296956 C 0.004794 -0.304666 -0.000596 -0.302206 0.025794 -0.296956 C 0.028574 -0.296346 0.030484 -0.291406 0.032914 -0.288636 C 0.036564 -0.284316 0.043684 -0.275996 0.047154 -0.273836 C 0.060524 -0.265816 0.074064 -0.256566 0.087604 -0.250396 C 0.092814 -0.248236 0.098024 -0.247006 0.103054 -0.244226 C 0.111904 -0.246076 0.111564 -0.248236 0.118684 -0.252556 C 0.126494 -0.262426 0.123024 -0.259956 0.140034 -0.254716 C 0.142634 -0.253786 0.147154 -0.248236 0.147154 -0.247926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406650" y="5237163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2533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34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7053263" y="3590925"/>
            <a:ext cx="1131887" cy="1995488"/>
            <a:chOff x="0" y="0"/>
            <a:chExt cx="1090612" cy="1921760"/>
          </a:xfrm>
        </p:grpSpPr>
        <p:sp>
          <p:nvSpPr>
            <p:cNvPr id="2253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3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3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3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4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4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54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2543" name="文本框 2"/>
          <p:cNvSpPr txBox="1"/>
          <p:nvPr/>
        </p:nvSpPr>
        <p:spPr>
          <a:xfrm>
            <a:off x="542925" y="492125"/>
            <a:ext cx="3021013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关卡界面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1537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3" y="1057275"/>
            <a:ext cx="5319712" cy="3990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355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5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34925" y="303213"/>
            <a:ext cx="213518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54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54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356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56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3" name="图片 2" descr="V24$O}JNJ4Z@$@{P7(LGO(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3" y="1162050"/>
            <a:ext cx="6851650" cy="5141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458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60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4585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6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7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8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9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90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91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4592" name="图片 1" descr="QQ图片20180711113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88" y="403225"/>
            <a:ext cx="7824787" cy="587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170" name="TextBox 3"/>
          <p:cNvSpPr/>
          <p:nvPr/>
        </p:nvSpPr>
        <p:spPr>
          <a:xfrm>
            <a:off x="738188" y="1333500"/>
            <a:ext cx="209073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游戏简介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1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72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7173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7174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5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6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7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8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0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7192" name="TextBox 9"/>
          <p:cNvSpPr/>
          <p:nvPr/>
        </p:nvSpPr>
        <p:spPr>
          <a:xfrm>
            <a:off x="3384550" y="2209800"/>
            <a:ext cx="3311525" cy="13065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SAVER</a:t>
            </a:r>
            <a:r>
              <a:rPr lang="zh-CN" altLang="en-US" sz="1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制作组信息：</a:t>
            </a:r>
            <a:endParaRPr lang="zh-CN" altLang="en-US" sz="1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1400" dirty="0">
                <a:latin typeface="华文行楷" panose="02010800040101010101" charset="-122"/>
                <a:ea typeface="华文中宋" panose="02010600040101010101" charset="-122"/>
              </a:rPr>
              <a:t>游戏制作者：</a:t>
            </a:r>
            <a:r>
              <a:rPr lang="en-US" altLang="zh-CN" sz="1400" dirty="0">
                <a:latin typeface="华文行楷" panose="02010800040101010101" charset="-122"/>
                <a:ea typeface="华文中宋" panose="02010600040101010101" charset="-122"/>
              </a:rPr>
              <a:t>SAVER</a:t>
            </a:r>
            <a:r>
              <a:rPr lang="zh-CN" altLang="en-US" sz="1400" dirty="0">
                <a:latin typeface="华文行楷" panose="02010800040101010101" charset="-122"/>
                <a:ea typeface="华文中宋" panose="02010600040101010101" charset="-122"/>
              </a:rPr>
              <a:t>制作组</a:t>
            </a:r>
            <a:endParaRPr lang="zh-CN" altLang="en-US" sz="1400" dirty="0">
              <a:latin typeface="华文行楷" panose="02010800040101010101" charset="-122"/>
              <a:ea typeface="华文中宋" panose="02010600040101010101" charset="-122"/>
            </a:endParaRPr>
          </a:p>
          <a:p>
            <a:r>
              <a:rPr lang="zh-CN" altLang="en-US" sz="1400" dirty="0">
                <a:latin typeface="华文行楷" panose="02010800040101010101" charset="-122"/>
                <a:ea typeface="华文中宋" panose="02010600040101010101" charset="-122"/>
              </a:rPr>
              <a:t>具体成员：美术：陈雨婷；策划：樊文娅；</a:t>
            </a:r>
            <a:endParaRPr lang="zh-CN" altLang="en-US" sz="1400" dirty="0">
              <a:latin typeface="华文行楷" panose="02010800040101010101" charset="-122"/>
              <a:ea typeface="华文中宋" panose="02010600040101010101" charset="-122"/>
            </a:endParaRPr>
          </a:p>
          <a:p>
            <a:r>
              <a:rPr lang="zh-CN" altLang="en-US" sz="1400" dirty="0">
                <a:latin typeface="华文行楷" panose="02010800040101010101" charset="-122"/>
                <a:ea typeface="华文中宋" panose="02010600040101010101" charset="-122"/>
              </a:rPr>
              <a:t>程序：肖宇轩，曾君可，刘俞兰</a:t>
            </a:r>
            <a:endParaRPr lang="zh-CN" altLang="en-US" sz="1400" dirty="0">
              <a:latin typeface="华文行楷" panose="02010800040101010101" charset="-122"/>
              <a:ea typeface="华文中宋" panose="02010600040101010101" charset="-122"/>
            </a:endParaRPr>
          </a:p>
          <a:p>
            <a:endParaRPr lang="zh-CN" altLang="en-US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93" name="TextBox 10" hidden="1"/>
          <p:cNvSpPr/>
          <p:nvPr/>
        </p:nvSpPr>
        <p:spPr>
          <a:xfrm>
            <a:off x="4716463" y="3321050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194" name="组合 25"/>
          <p:cNvGrpSpPr/>
          <p:nvPr/>
        </p:nvGrpSpPr>
        <p:grpSpPr>
          <a:xfrm>
            <a:off x="1285875" y="3573463"/>
            <a:ext cx="2260600" cy="1568450"/>
            <a:chOff x="102019" y="558930"/>
            <a:chExt cx="1925256" cy="844318"/>
          </a:xfrm>
        </p:grpSpPr>
        <p:sp>
          <p:nvSpPr>
            <p:cNvPr id="7184" name="TextBox 16"/>
            <p:cNvSpPr/>
            <p:nvPr/>
          </p:nvSpPr>
          <p:spPr>
            <a:xfrm>
              <a:off x="102019" y="558930"/>
              <a:ext cx="1925256" cy="8443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200" dirty="0">
                  <a:solidFill>
                    <a:srgbClr val="FFFFFF"/>
                  </a:solidFill>
                  <a:latin typeface="华文中宋" panose="02010600040101010101" charset="-122"/>
                  <a:ea typeface="华文中宋" panose="02010600040101010101" charset="-122"/>
                  <a:sym typeface="微软雅黑" panose="020B0503020204020204" pitchFamily="34" charset="-122"/>
                </a:rPr>
                <a:t>内容：I’m a silhouette chasing rainbows on my own,  but the more i try to move on,the more i feel alone.But i believe the fire i began is burning me alive,the journey i take is saving myself</a:t>
              </a: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。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7" name="组合 26" hidden="1"/>
          <p:cNvGrpSpPr/>
          <p:nvPr/>
        </p:nvGrpSpPr>
        <p:grpSpPr>
          <a:xfrm>
            <a:off x="2633663" y="3644900"/>
            <a:ext cx="1925637" cy="1138238"/>
            <a:chOff x="0" y="260698"/>
            <a:chExt cx="1925256" cy="1137004"/>
          </a:xfrm>
        </p:grpSpPr>
        <p:sp>
          <p:nvSpPr>
            <p:cNvPr id="7186" name="TextBox 17"/>
            <p:cNvSpPr/>
            <p:nvPr/>
          </p:nvSpPr>
          <p:spPr>
            <a:xfrm>
              <a:off x="0" y="260698"/>
              <a:ext cx="1925256" cy="11370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加标题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b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文本，尽量与标题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文本语言风格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相符合。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200" name="TextBox 23"/>
          <p:cNvSpPr/>
          <p:nvPr/>
        </p:nvSpPr>
        <p:spPr>
          <a:xfrm>
            <a:off x="4714875" y="3636963"/>
            <a:ext cx="3033713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1400" dirty="0">
                <a:solidFill>
                  <a:srgbClr val="FEFEFE"/>
                </a:solidFill>
                <a:latin typeface="华文中宋" panose="02010600040101010101" charset="-122"/>
                <a:ea typeface="华文中宋" panose="02010600040101010101" charset="-122"/>
                <a:sym typeface="微软雅黑" panose="020B0503020204020204" pitchFamily="34" charset="-122"/>
              </a:rPr>
              <a:t>需求：我们渴望在继承传统休闲类</a:t>
            </a:r>
            <a:r>
              <a:rPr lang="en-US" altLang="zh-CN" sz="1400" dirty="0">
                <a:solidFill>
                  <a:srgbClr val="FEFEFE"/>
                </a:solidFill>
                <a:latin typeface="华文中宋" panose="02010600040101010101" charset="-122"/>
                <a:ea typeface="华文中宋" panose="02010600040101010101" charset="-122"/>
                <a:sym typeface="微软雅黑" panose="020B0503020204020204" pitchFamily="34" charset="-122"/>
              </a:rPr>
              <a:t>RPG</a:t>
            </a:r>
            <a:r>
              <a:rPr lang="zh-CN" altLang="en-US" sz="1400" dirty="0">
                <a:solidFill>
                  <a:srgbClr val="FEFEFE"/>
                </a:solidFill>
                <a:latin typeface="华文中宋" panose="02010600040101010101" charset="-122"/>
                <a:ea typeface="华文中宋" panose="02010600040101010101" charset="-122"/>
                <a:sym typeface="微软雅黑" panose="020B0503020204020204" pitchFamily="34" charset="-122"/>
              </a:rPr>
              <a:t>游戏的多结局，多支线的玩法同时，增加游戏的挑战性，玩法的多样性。</a:t>
            </a:r>
            <a:endParaRPr lang="zh-CN" altLang="en-US" sz="1400" dirty="0">
              <a:solidFill>
                <a:srgbClr val="FEFEFE"/>
              </a:solidFill>
              <a:latin typeface="华文中宋" panose="02010600040101010101" charset="-122"/>
              <a:ea typeface="华文中宋" panose="02010600040101010101" charset="-122"/>
              <a:sym typeface="微软雅黑" panose="020B0503020204020204" pitchFamily="34" charset="-122"/>
            </a:endParaRPr>
          </a:p>
        </p:txBody>
      </p:sp>
      <p:sp>
        <p:nvSpPr>
          <p:cNvPr id="7201" name="椭圆 11"/>
          <p:cNvSpPr/>
          <p:nvPr/>
        </p:nvSpPr>
        <p:spPr>
          <a:xfrm>
            <a:off x="2549525" y="2682875"/>
            <a:ext cx="504825" cy="504825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sz="700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7202" name="椭圆 12"/>
          <p:cNvSpPr/>
          <p:nvPr/>
        </p:nvSpPr>
        <p:spPr>
          <a:xfrm>
            <a:off x="4016375" y="3573463"/>
            <a:ext cx="447675" cy="446087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7190" name="组合 1"/>
          <p:cNvGrpSpPr/>
          <p:nvPr/>
        </p:nvGrpSpPr>
        <p:grpSpPr>
          <a:xfrm>
            <a:off x="5256213" y="1216025"/>
            <a:ext cx="1798637" cy="336550"/>
            <a:chOff x="8278" y="1915"/>
            <a:chExt cx="2832" cy="530"/>
          </a:xfrm>
        </p:grpSpPr>
        <p:grpSp>
          <p:nvGrpSpPr>
            <p:cNvPr id="7191" name="组合 45"/>
            <p:cNvGrpSpPr/>
            <p:nvPr/>
          </p:nvGrpSpPr>
          <p:grpSpPr>
            <a:xfrm>
              <a:off x="8277" y="2022"/>
              <a:ext cx="2832" cy="365"/>
              <a:chOff x="16869" y="48399"/>
              <a:chExt cx="1788737" cy="149422"/>
            </a:xfrm>
          </p:grpSpPr>
          <p:sp>
            <p:nvSpPr>
              <p:cNvPr id="2" name="梯形 21"/>
              <p:cNvSpPr/>
              <p:nvPr/>
            </p:nvSpPr>
            <p:spPr>
              <a:xfrm rot="-5400000">
                <a:off x="29571" y="61090"/>
                <a:ext cx="98634" cy="12403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3" name="组合 46"/>
              <p:cNvGrpSpPr/>
              <p:nvPr/>
            </p:nvGrpSpPr>
            <p:grpSpPr>
              <a:xfrm>
                <a:off x="1656184" y="48399"/>
                <a:ext cx="149422" cy="149422"/>
                <a:chOff x="0" y="0"/>
                <a:chExt cx="176237" cy="176237"/>
              </a:xfrm>
            </p:grpSpPr>
            <p:sp>
              <p:nvSpPr>
                <p:cNvPr id="4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7195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7196" name="文本框 2"/>
            <p:cNvSpPr txBox="1"/>
            <p:nvPr/>
          </p:nvSpPr>
          <p:spPr>
            <a:xfrm>
              <a:off x="8472" y="1915"/>
              <a:ext cx="2382" cy="5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SAVER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制作组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2" grpId="0" bldLvl="0"/>
      <p:bldP spid="7193" grpId="0" bldLvl="0"/>
      <p:bldP spid="7200" grpId="0" bldLvl="0"/>
      <p:bldP spid="7201" grpId="0" bldLvl="0" animBg="1"/>
      <p:bldP spid="720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5605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06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60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5609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0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1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2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3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4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5615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5616" name="图片 1" descr="QQ图片20180711145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423863"/>
            <a:ext cx="7835900" cy="5878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6629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0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  <a:endParaRPr lang="zh-CN" altLang="en-US" sz="6000" dirty="0">
              <a:solidFill>
                <a:srgbClr val="FFFFFF"/>
              </a:solidFill>
              <a:latin typeface="幼圆" panose="02010509060101010101" charset="-122"/>
              <a:ea typeface="幼圆" panose="02010509060101010101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6633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4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5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6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7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8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6639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pic>
        <p:nvPicPr>
          <p:cNvPr id="2664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492125"/>
            <a:ext cx="7435850" cy="557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7652" name="图片 4" descr="boo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425" y="593725"/>
            <a:ext cx="7532688" cy="565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8676" name="图片 4" descr="sunsh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9700" name="图片 4" descr="tornad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30724" name="图片 4" descr="mach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  <a:endParaRPr lang="zh-CN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746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1747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1748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1749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  <a:endParaRPr lang="zh-CN" altLang="zh-CN" sz="1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1750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1751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31752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1753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1754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1755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1756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31757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1758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1759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1760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1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2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3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4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5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1766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2312" name="直接连接符 23"/>
          <p:cNvSpPr/>
          <p:nvPr/>
        </p:nvSpPr>
        <p:spPr>
          <a:xfrm>
            <a:off x="711200" y="4862513"/>
            <a:ext cx="7721600" cy="1587"/>
          </a:xfrm>
          <a:prstGeom prst="line">
            <a:avLst/>
          </a:prstGeom>
          <a:ln w="9525" cap="flat" cmpd="sng">
            <a:solidFill>
              <a:srgbClr val="FEFEFE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313" name="椭圆 24"/>
          <p:cNvSpPr>
            <a:spLocks noChangeAspect="1"/>
          </p:cNvSpPr>
          <p:nvPr/>
        </p:nvSpPr>
        <p:spPr>
          <a:xfrm>
            <a:off x="1398588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4" name="TextBox 26"/>
          <p:cNvSpPr/>
          <p:nvPr/>
        </p:nvSpPr>
        <p:spPr>
          <a:xfrm>
            <a:off x="75565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15" name="直接连接符 29"/>
          <p:cNvSpPr/>
          <p:nvPr/>
        </p:nvSpPr>
        <p:spPr>
          <a:xfrm flipV="1">
            <a:off x="1435100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6" name="椭圆 37"/>
          <p:cNvSpPr/>
          <p:nvPr/>
        </p:nvSpPr>
        <p:spPr>
          <a:xfrm>
            <a:off x="121920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7" name="直接连接符 38"/>
          <p:cNvSpPr/>
          <p:nvPr/>
        </p:nvSpPr>
        <p:spPr>
          <a:xfrm flipV="1">
            <a:off x="1435100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8" name="椭圆 39"/>
          <p:cNvSpPr>
            <a:spLocks noChangeAspect="1"/>
          </p:cNvSpPr>
          <p:nvPr/>
        </p:nvSpPr>
        <p:spPr>
          <a:xfrm>
            <a:off x="2444750" y="4827588"/>
            <a:ext cx="71438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9" name="TextBox 40"/>
          <p:cNvSpPr/>
          <p:nvPr/>
        </p:nvSpPr>
        <p:spPr>
          <a:xfrm>
            <a:off x="1800225" y="3092450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0" name="直接连接符 41"/>
          <p:cNvSpPr/>
          <p:nvPr/>
        </p:nvSpPr>
        <p:spPr>
          <a:xfrm flipV="1">
            <a:off x="2479675" y="3846513"/>
            <a:ext cx="1588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1" name="椭圆 42"/>
          <p:cNvSpPr/>
          <p:nvPr/>
        </p:nvSpPr>
        <p:spPr>
          <a:xfrm>
            <a:off x="226377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2" name="直接连接符 43"/>
          <p:cNvSpPr/>
          <p:nvPr/>
        </p:nvSpPr>
        <p:spPr>
          <a:xfrm flipV="1">
            <a:off x="2479675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3" name="椭圆 44"/>
          <p:cNvSpPr>
            <a:spLocks noChangeAspect="1"/>
          </p:cNvSpPr>
          <p:nvPr/>
        </p:nvSpPr>
        <p:spPr>
          <a:xfrm>
            <a:off x="3489325" y="4827588"/>
            <a:ext cx="71438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4" name="TextBox 45"/>
          <p:cNvSpPr/>
          <p:nvPr/>
        </p:nvSpPr>
        <p:spPr>
          <a:xfrm>
            <a:off x="284480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制度完善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5" name="直接连接符 46"/>
          <p:cNvSpPr/>
          <p:nvPr/>
        </p:nvSpPr>
        <p:spPr>
          <a:xfrm flipV="1">
            <a:off x="3524250" y="4521200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6" name="椭圆 47"/>
          <p:cNvSpPr/>
          <p:nvPr/>
        </p:nvSpPr>
        <p:spPr>
          <a:xfrm>
            <a:off x="330835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7" name="直接连接符 48"/>
          <p:cNvSpPr/>
          <p:nvPr/>
        </p:nvSpPr>
        <p:spPr>
          <a:xfrm flipV="1">
            <a:off x="3524250" y="3438525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8" name="椭圆 49"/>
          <p:cNvSpPr>
            <a:spLocks noChangeAspect="1"/>
          </p:cNvSpPr>
          <p:nvPr/>
        </p:nvSpPr>
        <p:spPr>
          <a:xfrm>
            <a:off x="4533900" y="4827588"/>
            <a:ext cx="71438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9" name="TextBox 50"/>
          <p:cNvSpPr/>
          <p:nvPr/>
        </p:nvSpPr>
        <p:spPr>
          <a:xfrm>
            <a:off x="3889375" y="3092450"/>
            <a:ext cx="1365250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新产品研发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0" name="直接连接符 51"/>
          <p:cNvSpPr/>
          <p:nvPr/>
        </p:nvSpPr>
        <p:spPr>
          <a:xfrm flipV="1">
            <a:off x="457041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1" name="椭圆 52"/>
          <p:cNvSpPr/>
          <p:nvPr/>
        </p:nvSpPr>
        <p:spPr>
          <a:xfrm>
            <a:off x="435292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2" name="直接连接符 53"/>
          <p:cNvSpPr/>
          <p:nvPr/>
        </p:nvSpPr>
        <p:spPr>
          <a:xfrm flipV="1">
            <a:off x="4570413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3" name="椭圆 54"/>
          <p:cNvSpPr>
            <a:spLocks noChangeAspect="1"/>
          </p:cNvSpPr>
          <p:nvPr/>
        </p:nvSpPr>
        <p:spPr>
          <a:xfrm>
            <a:off x="5578475" y="4827588"/>
            <a:ext cx="73025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4" name="TextBox 55"/>
          <p:cNvSpPr/>
          <p:nvPr/>
        </p:nvSpPr>
        <p:spPr>
          <a:xfrm>
            <a:off x="493553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新产品上市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5" name="直接连接符 56"/>
          <p:cNvSpPr/>
          <p:nvPr/>
        </p:nvSpPr>
        <p:spPr>
          <a:xfrm flipV="1">
            <a:off x="5614988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6" name="椭圆 57"/>
          <p:cNvSpPr/>
          <p:nvPr/>
        </p:nvSpPr>
        <p:spPr>
          <a:xfrm>
            <a:off x="539908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7" name="直接连接符 58"/>
          <p:cNvSpPr/>
          <p:nvPr/>
        </p:nvSpPr>
        <p:spPr>
          <a:xfrm flipV="1">
            <a:off x="5614988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8" name="椭圆 59"/>
          <p:cNvSpPr>
            <a:spLocks noChangeAspect="1"/>
          </p:cNvSpPr>
          <p:nvPr/>
        </p:nvSpPr>
        <p:spPr>
          <a:xfrm>
            <a:off x="6623050" y="4827588"/>
            <a:ext cx="73025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9" name="TextBox 60"/>
          <p:cNvSpPr/>
          <p:nvPr/>
        </p:nvSpPr>
        <p:spPr>
          <a:xfrm>
            <a:off x="5980113" y="3092450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年收创新高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0" name="直接连接符 61"/>
          <p:cNvSpPr/>
          <p:nvPr/>
        </p:nvSpPr>
        <p:spPr>
          <a:xfrm flipV="1">
            <a:off x="665956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1" name="椭圆 62"/>
          <p:cNvSpPr/>
          <p:nvPr/>
        </p:nvSpPr>
        <p:spPr>
          <a:xfrm>
            <a:off x="6443663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2" name="直接连接符 63"/>
          <p:cNvSpPr/>
          <p:nvPr/>
        </p:nvSpPr>
        <p:spPr>
          <a:xfrm flipV="1">
            <a:off x="6659563" y="2774950"/>
            <a:ext cx="1587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3" name="椭圆 64"/>
          <p:cNvSpPr>
            <a:spLocks noChangeAspect="1"/>
          </p:cNvSpPr>
          <p:nvPr/>
        </p:nvSpPr>
        <p:spPr>
          <a:xfrm>
            <a:off x="7669213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4" name="TextBox 65"/>
          <p:cNvSpPr/>
          <p:nvPr/>
        </p:nvSpPr>
        <p:spPr>
          <a:xfrm>
            <a:off x="702468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布局全球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5" name="直接连接符 66"/>
          <p:cNvSpPr/>
          <p:nvPr/>
        </p:nvSpPr>
        <p:spPr>
          <a:xfrm flipV="1">
            <a:off x="7705725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6" name="椭圆 67"/>
          <p:cNvSpPr/>
          <p:nvPr/>
        </p:nvSpPr>
        <p:spPr>
          <a:xfrm>
            <a:off x="748823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7" name="直接连接符 68"/>
          <p:cNvSpPr/>
          <p:nvPr/>
        </p:nvSpPr>
        <p:spPr>
          <a:xfrm flipV="1">
            <a:off x="7705725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8" name="TextBox 69"/>
          <p:cNvSpPr/>
          <p:nvPr/>
        </p:nvSpPr>
        <p:spPr>
          <a:xfrm>
            <a:off x="1071563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2009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9" name="TextBox 70"/>
          <p:cNvSpPr/>
          <p:nvPr/>
        </p:nvSpPr>
        <p:spPr>
          <a:xfrm>
            <a:off x="21177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2010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0" name="TextBox 71"/>
          <p:cNvSpPr/>
          <p:nvPr/>
        </p:nvSpPr>
        <p:spPr>
          <a:xfrm>
            <a:off x="3162300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2011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1" name="TextBox 72"/>
          <p:cNvSpPr/>
          <p:nvPr/>
        </p:nvSpPr>
        <p:spPr>
          <a:xfrm>
            <a:off x="420687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2012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2" name="TextBox 73"/>
          <p:cNvSpPr/>
          <p:nvPr/>
        </p:nvSpPr>
        <p:spPr>
          <a:xfrm>
            <a:off x="52546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3" name="TextBox 74"/>
          <p:cNvSpPr/>
          <p:nvPr/>
        </p:nvSpPr>
        <p:spPr>
          <a:xfrm>
            <a:off x="6296025" y="4935538"/>
            <a:ext cx="727075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4" name="TextBox 75"/>
          <p:cNvSpPr/>
          <p:nvPr/>
        </p:nvSpPr>
        <p:spPr>
          <a:xfrm>
            <a:off x="7342188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 useBgFill="1">
        <p:nvSpPr>
          <p:cNvPr id="31810" name="梯形 21"/>
          <p:cNvSpPr/>
          <p:nvPr/>
        </p:nvSpPr>
        <p:spPr>
          <a:xfrm rot="-5400000">
            <a:off x="1339850" y="3082925"/>
            <a:ext cx="190500" cy="241300"/>
          </a:xfrm>
          <a:custGeom>
            <a:avLst/>
            <a:gdLst/>
            <a:ahLst/>
            <a:cxnLst>
              <a:cxn ang="0">
                <a:pos x="35398" y="38274"/>
              </a:cxn>
              <a:cxn ang="0">
                <a:pos x="35398" y="43370"/>
              </a:cxn>
              <a:cxn ang="0">
                <a:pos x="25966" y="43370"/>
              </a:cxn>
              <a:cxn ang="0">
                <a:pos x="30924" y="38274"/>
              </a:cxn>
              <a:cxn ang="0">
                <a:pos x="35398" y="38274"/>
              </a:cxn>
              <a:cxn ang="0">
                <a:pos x="41193" y="25989"/>
              </a:cxn>
              <a:cxn ang="0">
                <a:pos x="15004" y="51979"/>
              </a:cxn>
              <a:cxn ang="0">
                <a:pos x="15004" y="44200"/>
              </a:cxn>
              <a:cxn ang="0">
                <a:pos x="15644" y="43565"/>
              </a:cxn>
              <a:cxn ang="0">
                <a:pos x="3618" y="43565"/>
              </a:cxn>
              <a:cxn ang="0">
                <a:pos x="0" y="39974"/>
              </a:cxn>
              <a:cxn ang="0">
                <a:pos x="0" y="35543"/>
              </a:cxn>
              <a:cxn ang="0">
                <a:pos x="7857" y="35543"/>
              </a:cxn>
              <a:cxn ang="0">
                <a:pos x="9140" y="34270"/>
              </a:cxn>
              <a:cxn ang="0">
                <a:pos x="9140" y="29179"/>
              </a:cxn>
              <a:cxn ang="0">
                <a:pos x="7857" y="27906"/>
              </a:cxn>
              <a:cxn ang="0">
                <a:pos x="0" y="27906"/>
              </a:cxn>
              <a:cxn ang="0">
                <a:pos x="0" y="12005"/>
              </a:cxn>
              <a:cxn ang="0">
                <a:pos x="3618" y="8414"/>
              </a:cxn>
              <a:cxn ang="0">
                <a:pos x="15644" y="8414"/>
              </a:cxn>
              <a:cxn ang="0">
                <a:pos x="15004" y="7779"/>
              </a:cxn>
              <a:cxn ang="0">
                <a:pos x="15004" y="0"/>
              </a:cxn>
              <a:cxn ang="0">
                <a:pos x="41193" y="25989"/>
              </a:cxn>
            </a:cxnLst>
            <a:pathLst>
              <a:path w="880987" h="1120183">
                <a:moveTo>
                  <a:pt x="757066" y="824835"/>
                </a:moveTo>
                <a:lnTo>
                  <a:pt x="757066" y="934658"/>
                </a:lnTo>
                <a:lnTo>
                  <a:pt x="555328" y="934658"/>
                </a:lnTo>
                <a:lnTo>
                  <a:pt x="661366" y="824835"/>
                </a:lnTo>
                <a:lnTo>
                  <a:pt x="757066" y="824835"/>
                </a:lnTo>
                <a:close/>
                <a:moveTo>
                  <a:pt x="880987" y="560091"/>
                </a:moveTo>
                <a:lnTo>
                  <a:pt x="320895" y="1120183"/>
                </a:lnTo>
                <a:lnTo>
                  <a:pt x="320895" y="952536"/>
                </a:lnTo>
                <a:lnTo>
                  <a:pt x="334577" y="938854"/>
                </a:lnTo>
                <a:lnTo>
                  <a:pt x="77386" y="938854"/>
                </a:lnTo>
                <a:cubicBezTo>
                  <a:pt x="34647" y="938854"/>
                  <a:pt x="0" y="904207"/>
                  <a:pt x="0" y="861468"/>
                </a:cubicBezTo>
                <a:lnTo>
                  <a:pt x="0" y="765985"/>
                </a:lnTo>
                <a:lnTo>
                  <a:pt x="168046" y="765985"/>
                </a:lnTo>
                <a:cubicBezTo>
                  <a:pt x="183196" y="765985"/>
                  <a:pt x="195477" y="753704"/>
                  <a:pt x="195477" y="738554"/>
                </a:cubicBezTo>
                <a:lnTo>
                  <a:pt x="195477" y="628834"/>
                </a:lnTo>
                <a:cubicBezTo>
                  <a:pt x="195477" y="613684"/>
                  <a:pt x="183196" y="601403"/>
                  <a:pt x="168046" y="601403"/>
                </a:cubicBezTo>
                <a:lnTo>
                  <a:pt x="0" y="601403"/>
                </a:lnTo>
                <a:lnTo>
                  <a:pt x="0" y="258716"/>
                </a:lnTo>
                <a:cubicBezTo>
                  <a:pt x="0" y="215977"/>
                  <a:pt x="34647" y="181330"/>
                  <a:pt x="77386" y="181330"/>
                </a:cubicBezTo>
                <a:lnTo>
                  <a:pt x="334578" y="181330"/>
                </a:lnTo>
                <a:lnTo>
                  <a:pt x="320895" y="167647"/>
                </a:lnTo>
                <a:lnTo>
                  <a:pt x="320895" y="0"/>
                </a:lnTo>
                <a:lnTo>
                  <a:pt x="880987" y="560091"/>
                </a:ln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1" name="空心弧 22"/>
          <p:cNvSpPr/>
          <p:nvPr/>
        </p:nvSpPr>
        <p:spPr>
          <a:xfrm>
            <a:off x="2390775" y="2460625"/>
            <a:ext cx="177800" cy="171450"/>
          </a:xfrm>
          <a:custGeom>
            <a:avLst/>
            <a:gdLst/>
            <a:ahLst/>
            <a:cxnLst>
              <a:cxn ang="0">
                <a:pos x="36215" y="16278"/>
              </a:cxn>
              <a:cxn ang="0">
                <a:pos x="36215" y="30558"/>
              </a:cxn>
              <a:cxn ang="0">
                <a:pos x="31688" y="35142"/>
              </a:cxn>
              <a:cxn ang="0">
                <a:pos x="4527" y="35142"/>
              </a:cxn>
              <a:cxn ang="0">
                <a:pos x="0" y="30558"/>
              </a:cxn>
              <a:cxn ang="0">
                <a:pos x="0" y="16530"/>
              </a:cxn>
              <a:cxn ang="0">
                <a:pos x="15619" y="21505"/>
              </a:cxn>
              <a:cxn ang="0">
                <a:pos x="14486" y="27009"/>
              </a:cxn>
              <a:cxn ang="0">
                <a:pos x="21729" y="27009"/>
              </a:cxn>
              <a:cxn ang="0">
                <a:pos x="20592" y="21483"/>
              </a:cxn>
              <a:cxn ang="0">
                <a:pos x="36215" y="16278"/>
              </a:cxn>
              <a:cxn ang="0">
                <a:pos x="18862" y="3779"/>
              </a:cxn>
              <a:cxn ang="0">
                <a:pos x="13939" y="5091"/>
              </a:cxn>
              <a:cxn ang="0">
                <a:pos x="11850" y="7637"/>
              </a:cxn>
              <a:cxn ang="0">
                <a:pos x="24345" y="7637"/>
              </a:cxn>
              <a:cxn ang="0">
                <a:pos x="23406" y="6106"/>
              </a:cxn>
              <a:cxn ang="0">
                <a:pos x="18862" y="3779"/>
              </a:cxn>
              <a:cxn ang="0">
                <a:pos x="17319" y="28"/>
              </a:cxn>
              <a:cxn ang="0">
                <a:pos x="26133" y="3586"/>
              </a:cxn>
              <a:cxn ang="0">
                <a:pos x="28412" y="7637"/>
              </a:cxn>
              <a:cxn ang="0">
                <a:pos x="31688" y="7637"/>
              </a:cxn>
              <a:cxn ang="0">
                <a:pos x="36215" y="12221"/>
              </a:cxn>
              <a:cxn ang="0">
                <a:pos x="36215" y="13659"/>
              </a:cxn>
              <a:cxn ang="0">
                <a:pos x="20088" y="19033"/>
              </a:cxn>
              <a:cxn ang="0">
                <a:pos x="19918" y="18208"/>
              </a:cxn>
              <a:cxn ang="0">
                <a:pos x="16297" y="18208"/>
              </a:cxn>
              <a:cxn ang="0">
                <a:pos x="16151" y="18915"/>
              </a:cxn>
              <a:cxn ang="0">
                <a:pos x="0" y="13771"/>
              </a:cxn>
              <a:cxn ang="0">
                <a:pos x="0" y="12221"/>
              </a:cxn>
              <a:cxn ang="0">
                <a:pos x="4527" y="7637"/>
              </a:cxn>
              <a:cxn ang="0">
                <a:pos x="7808" y="7637"/>
              </a:cxn>
              <a:cxn ang="0">
                <a:pos x="11793" y="2049"/>
              </a:cxn>
              <a:cxn ang="0">
                <a:pos x="17319" y="28"/>
              </a:cxn>
            </a:cxnLst>
            <a:pathLst>
              <a:path w="872917" h="836472">
                <a:moveTo>
                  <a:pt x="872917" y="387463"/>
                </a:moveTo>
                <a:lnTo>
                  <a:pt x="872917" y="727355"/>
                </a:lnTo>
                <a:cubicBezTo>
                  <a:pt x="872917" y="787619"/>
                  <a:pt x="824064" y="836472"/>
                  <a:pt x="763800" y="836472"/>
                </a:cubicBezTo>
                <a:lnTo>
                  <a:pt x="109117" y="836472"/>
                </a:lnTo>
                <a:cubicBezTo>
                  <a:pt x="48853" y="836472"/>
                  <a:pt x="0" y="787619"/>
                  <a:pt x="0" y="727355"/>
                </a:cubicBezTo>
                <a:lnTo>
                  <a:pt x="0" y="393462"/>
                </a:lnTo>
                <a:lnTo>
                  <a:pt x="376465" y="511868"/>
                </a:lnTo>
                <a:lnTo>
                  <a:pt x="349167" y="642896"/>
                </a:lnTo>
                <a:lnTo>
                  <a:pt x="523750" y="642896"/>
                </a:lnTo>
                <a:lnTo>
                  <a:pt x="496346" y="511356"/>
                </a:lnTo>
                <a:lnTo>
                  <a:pt x="872917" y="387463"/>
                </a:lnTo>
                <a:close/>
                <a:moveTo>
                  <a:pt x="454651" y="89951"/>
                </a:moveTo>
                <a:cubicBezTo>
                  <a:pt x="413879" y="85636"/>
                  <a:pt x="371578" y="95760"/>
                  <a:pt x="335971" y="121192"/>
                </a:cubicBezTo>
                <a:cubicBezTo>
                  <a:pt x="313511" y="137234"/>
                  <a:pt x="295948" y="157772"/>
                  <a:pt x="285636" y="181784"/>
                </a:cubicBezTo>
                <a:lnTo>
                  <a:pt x="586808" y="181784"/>
                </a:lnTo>
                <a:cubicBezTo>
                  <a:pt x="582405" y="168081"/>
                  <a:pt x="574102" y="156229"/>
                  <a:pt x="564164" y="145339"/>
                </a:cubicBezTo>
                <a:cubicBezTo>
                  <a:pt x="534669" y="113018"/>
                  <a:pt x="495424" y="94265"/>
                  <a:pt x="454651" y="89951"/>
                </a:cubicBezTo>
                <a:close/>
                <a:moveTo>
                  <a:pt x="417458" y="679"/>
                </a:moveTo>
                <a:cubicBezTo>
                  <a:pt x="495129" y="-4923"/>
                  <a:pt x="574048" y="24160"/>
                  <a:pt x="629894" y="85355"/>
                </a:cubicBezTo>
                <a:cubicBezTo>
                  <a:pt x="655919" y="113874"/>
                  <a:pt x="674543" y="146746"/>
                  <a:pt x="684840" y="181784"/>
                </a:cubicBezTo>
                <a:lnTo>
                  <a:pt x="763800" y="181784"/>
                </a:lnTo>
                <a:cubicBezTo>
                  <a:pt x="824064" y="181784"/>
                  <a:pt x="872917" y="230637"/>
                  <a:pt x="872917" y="290901"/>
                </a:cubicBezTo>
                <a:lnTo>
                  <a:pt x="872917" y="325135"/>
                </a:lnTo>
                <a:lnTo>
                  <a:pt x="484194" y="453026"/>
                </a:lnTo>
                <a:lnTo>
                  <a:pt x="480104" y="433396"/>
                </a:lnTo>
                <a:lnTo>
                  <a:pt x="392813" y="433396"/>
                </a:lnTo>
                <a:lnTo>
                  <a:pt x="389304" y="450237"/>
                </a:lnTo>
                <a:lnTo>
                  <a:pt x="0" y="327793"/>
                </a:lnTo>
                <a:lnTo>
                  <a:pt x="0" y="290901"/>
                </a:lnTo>
                <a:cubicBezTo>
                  <a:pt x="0" y="230637"/>
                  <a:pt x="48853" y="181784"/>
                  <a:pt x="109117" y="181784"/>
                </a:cubicBezTo>
                <a:lnTo>
                  <a:pt x="188214" y="181784"/>
                </a:lnTo>
                <a:cubicBezTo>
                  <a:pt x="203958" y="129561"/>
                  <a:pt x="236927" y="82582"/>
                  <a:pt x="284252" y="48780"/>
                </a:cubicBezTo>
                <a:cubicBezTo>
                  <a:pt x="324702" y="19889"/>
                  <a:pt x="370855" y="4041"/>
                  <a:pt x="417458" y="679"/>
                </a:cubicBez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2" name="圆角矩形 49"/>
          <p:cNvSpPr/>
          <p:nvPr/>
        </p:nvSpPr>
        <p:spPr>
          <a:xfrm>
            <a:off x="3449638" y="3108325"/>
            <a:ext cx="150812" cy="203200"/>
          </a:xfrm>
          <a:custGeom>
            <a:avLst/>
            <a:gdLst/>
            <a:ahLst/>
            <a:cxnLst>
              <a:cxn ang="0">
                <a:pos x="7152" y="27528"/>
              </a:cxn>
              <a:cxn ang="0">
                <a:pos x="25729" y="27528"/>
              </a:cxn>
              <a:cxn ang="0">
                <a:pos x="25729" y="30459"/>
              </a:cxn>
              <a:cxn ang="0">
                <a:pos x="7152" y="30459"/>
              </a:cxn>
              <a:cxn ang="0">
                <a:pos x="7152" y="27528"/>
              </a:cxn>
              <a:cxn ang="0">
                <a:pos x="7152" y="22908"/>
              </a:cxn>
              <a:cxn ang="0">
                <a:pos x="22632" y="22908"/>
              </a:cxn>
              <a:cxn ang="0">
                <a:pos x="22632" y="25839"/>
              </a:cxn>
              <a:cxn ang="0">
                <a:pos x="7152" y="25839"/>
              </a:cxn>
              <a:cxn ang="0">
                <a:pos x="7152" y="22908"/>
              </a:cxn>
              <a:cxn ang="0">
                <a:pos x="7152" y="18668"/>
              </a:cxn>
              <a:cxn ang="0">
                <a:pos x="27793" y="18668"/>
              </a:cxn>
              <a:cxn ang="0">
                <a:pos x="27793" y="21599"/>
              </a:cxn>
              <a:cxn ang="0">
                <a:pos x="7152" y="21599"/>
              </a:cxn>
              <a:cxn ang="0">
                <a:pos x="7152" y="18668"/>
              </a:cxn>
              <a:cxn ang="0">
                <a:pos x="3952" y="7962"/>
              </a:cxn>
              <a:cxn ang="0">
                <a:pos x="4632" y="7962"/>
              </a:cxn>
              <a:cxn ang="0">
                <a:pos x="4632" y="41095"/>
              </a:cxn>
              <a:cxn ang="0">
                <a:pos x="30109" y="41095"/>
              </a:cxn>
              <a:cxn ang="0">
                <a:pos x="30109" y="7962"/>
              </a:cxn>
              <a:cxn ang="0">
                <a:pos x="30789" y="7962"/>
              </a:cxn>
              <a:cxn ang="0">
                <a:pos x="34741" y="11962"/>
              </a:cxn>
              <a:cxn ang="0">
                <a:pos x="34741" y="43095"/>
              </a:cxn>
              <a:cxn ang="0">
                <a:pos x="30789" y="47095"/>
              </a:cxn>
              <a:cxn ang="0">
                <a:pos x="3952" y="47095"/>
              </a:cxn>
              <a:cxn ang="0">
                <a:pos x="0" y="43095"/>
              </a:cxn>
              <a:cxn ang="0">
                <a:pos x="0" y="11962"/>
              </a:cxn>
              <a:cxn ang="0">
                <a:pos x="3952" y="7962"/>
              </a:cxn>
              <a:cxn ang="0">
                <a:pos x="17370" y="3192"/>
              </a:cxn>
              <a:cxn ang="0">
                <a:pos x="14734" y="5860"/>
              </a:cxn>
              <a:cxn ang="0">
                <a:pos x="15820" y="7962"/>
              </a:cxn>
              <a:cxn ang="0">
                <a:pos x="18921" y="7962"/>
              </a:cxn>
              <a:cxn ang="0">
                <a:pos x="20007" y="5860"/>
              </a:cxn>
              <a:cxn ang="0">
                <a:pos x="17370" y="3192"/>
              </a:cxn>
              <a:cxn ang="0">
                <a:pos x="17370" y="0"/>
              </a:cxn>
              <a:cxn ang="0">
                <a:pos x="23160" y="5860"/>
              </a:cxn>
              <a:cxn ang="0">
                <a:pos x="22741" y="7962"/>
              </a:cxn>
              <a:cxn ang="0">
                <a:pos x="27793" y="7962"/>
              </a:cxn>
              <a:cxn ang="0">
                <a:pos x="27793" y="12409"/>
              </a:cxn>
              <a:cxn ang="0">
                <a:pos x="25237" y="14995"/>
              </a:cxn>
              <a:cxn ang="0">
                <a:pos x="9503" y="14995"/>
              </a:cxn>
              <a:cxn ang="0">
                <a:pos x="6948" y="12409"/>
              </a:cxn>
              <a:cxn ang="0">
                <a:pos x="6948" y="7962"/>
              </a:cxn>
              <a:cxn ang="0">
                <a:pos x="12000" y="7962"/>
              </a:cxn>
              <a:cxn ang="0">
                <a:pos x="11581" y="5860"/>
              </a:cxn>
              <a:cxn ang="0">
                <a:pos x="17370" y="0"/>
              </a:cxn>
            </a:cxnLst>
            <a:pathLst>
              <a:path w="654689" h="876743">
                <a:moveTo>
                  <a:pt x="134787" y="512482"/>
                </a:moveTo>
                <a:lnTo>
                  <a:pt x="484855" y="512482"/>
                </a:lnTo>
                <a:lnTo>
                  <a:pt x="484855" y="567039"/>
                </a:lnTo>
                <a:lnTo>
                  <a:pt x="134787" y="567039"/>
                </a:lnTo>
                <a:lnTo>
                  <a:pt x="134787" y="512482"/>
                </a:lnTo>
                <a:close/>
                <a:moveTo>
                  <a:pt x="134787" y="426464"/>
                </a:moveTo>
                <a:lnTo>
                  <a:pt x="426499" y="426464"/>
                </a:lnTo>
                <a:lnTo>
                  <a:pt x="426499" y="481021"/>
                </a:lnTo>
                <a:lnTo>
                  <a:pt x="134787" y="481021"/>
                </a:lnTo>
                <a:lnTo>
                  <a:pt x="134787" y="426464"/>
                </a:lnTo>
                <a:close/>
                <a:moveTo>
                  <a:pt x="134787" y="347535"/>
                </a:moveTo>
                <a:lnTo>
                  <a:pt x="523751" y="347535"/>
                </a:lnTo>
                <a:lnTo>
                  <a:pt x="523751" y="402092"/>
                </a:lnTo>
                <a:lnTo>
                  <a:pt x="134787" y="402092"/>
                </a:lnTo>
                <a:lnTo>
                  <a:pt x="134787" y="347535"/>
                </a:lnTo>
                <a:close/>
                <a:moveTo>
                  <a:pt x="74477" y="148223"/>
                </a:moveTo>
                <a:lnTo>
                  <a:pt x="87292" y="148223"/>
                </a:lnTo>
                <a:lnTo>
                  <a:pt x="87292" y="765039"/>
                </a:lnTo>
                <a:lnTo>
                  <a:pt x="567397" y="765039"/>
                </a:lnTo>
                <a:lnTo>
                  <a:pt x="567397" y="148223"/>
                </a:lnTo>
                <a:lnTo>
                  <a:pt x="580212" y="148223"/>
                </a:lnTo>
                <a:cubicBezTo>
                  <a:pt x="621345" y="148223"/>
                  <a:pt x="654689" y="181567"/>
                  <a:pt x="654689" y="222700"/>
                </a:cubicBezTo>
                <a:lnTo>
                  <a:pt x="654689" y="802266"/>
                </a:lnTo>
                <a:cubicBezTo>
                  <a:pt x="654689" y="843399"/>
                  <a:pt x="621345" y="876743"/>
                  <a:pt x="580212" y="876743"/>
                </a:cubicBezTo>
                <a:lnTo>
                  <a:pt x="74477" y="876743"/>
                </a:lnTo>
                <a:cubicBezTo>
                  <a:pt x="33344" y="876743"/>
                  <a:pt x="0" y="843399"/>
                  <a:pt x="0" y="802266"/>
                </a:cubicBezTo>
                <a:lnTo>
                  <a:pt x="0" y="222700"/>
                </a:lnTo>
                <a:cubicBezTo>
                  <a:pt x="0" y="181567"/>
                  <a:pt x="33344" y="148223"/>
                  <a:pt x="74477" y="148223"/>
                </a:cubicBezTo>
                <a:close/>
                <a:moveTo>
                  <a:pt x="327344" y="59420"/>
                </a:moveTo>
                <a:cubicBezTo>
                  <a:pt x="299905" y="59420"/>
                  <a:pt x="277661" y="81664"/>
                  <a:pt x="277661" y="109103"/>
                </a:cubicBezTo>
                <a:cubicBezTo>
                  <a:pt x="277661" y="125393"/>
                  <a:pt x="285501" y="139852"/>
                  <a:pt x="298129" y="148223"/>
                </a:cubicBezTo>
                <a:lnTo>
                  <a:pt x="356559" y="148223"/>
                </a:lnTo>
                <a:cubicBezTo>
                  <a:pt x="369187" y="139852"/>
                  <a:pt x="377027" y="125393"/>
                  <a:pt x="377027" y="109103"/>
                </a:cubicBezTo>
                <a:cubicBezTo>
                  <a:pt x="377027" y="81664"/>
                  <a:pt x="354783" y="59420"/>
                  <a:pt x="327344" y="59420"/>
                </a:cubicBezTo>
                <a:close/>
                <a:moveTo>
                  <a:pt x="327345" y="0"/>
                </a:moveTo>
                <a:cubicBezTo>
                  <a:pt x="387601" y="0"/>
                  <a:pt x="436448" y="48847"/>
                  <a:pt x="436448" y="109103"/>
                </a:cubicBezTo>
                <a:lnTo>
                  <a:pt x="428550" y="148223"/>
                </a:lnTo>
                <a:lnTo>
                  <a:pt x="523751" y="148223"/>
                </a:lnTo>
                <a:lnTo>
                  <a:pt x="523751" y="231012"/>
                </a:lnTo>
                <a:cubicBezTo>
                  <a:pt x="523751" y="257604"/>
                  <a:pt x="502194" y="279161"/>
                  <a:pt x="475602" y="279161"/>
                </a:cubicBezTo>
                <a:lnTo>
                  <a:pt x="179087" y="279161"/>
                </a:lnTo>
                <a:cubicBezTo>
                  <a:pt x="152495" y="279161"/>
                  <a:pt x="130938" y="257604"/>
                  <a:pt x="130938" y="231012"/>
                </a:cubicBezTo>
                <a:lnTo>
                  <a:pt x="130938" y="148223"/>
                </a:lnTo>
                <a:lnTo>
                  <a:pt x="226140" y="148223"/>
                </a:lnTo>
                <a:cubicBezTo>
                  <a:pt x="220831" y="136244"/>
                  <a:pt x="218242" y="122976"/>
                  <a:pt x="218242" y="109103"/>
                </a:cubicBezTo>
                <a:cubicBezTo>
                  <a:pt x="218242" y="48847"/>
                  <a:pt x="267089" y="0"/>
                  <a:pt x="327345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3" name="矩形 60"/>
          <p:cNvSpPr/>
          <p:nvPr/>
        </p:nvSpPr>
        <p:spPr>
          <a:xfrm>
            <a:off x="4486275" y="2470150"/>
            <a:ext cx="168275" cy="150813"/>
          </a:xfrm>
          <a:custGeom>
            <a:avLst/>
            <a:gdLst/>
            <a:ahLst/>
            <a:cxnLst>
              <a:cxn ang="0">
                <a:pos x="17333" y="25175"/>
              </a:cxn>
              <a:cxn ang="0">
                <a:pos x="17333" y="28715"/>
              </a:cxn>
              <a:cxn ang="0">
                <a:pos x="31971" y="28715"/>
              </a:cxn>
              <a:cxn ang="0">
                <a:pos x="31971" y="25175"/>
              </a:cxn>
              <a:cxn ang="0">
                <a:pos x="17333" y="25175"/>
              </a:cxn>
              <a:cxn ang="0">
                <a:pos x="0" y="22690"/>
              </a:cxn>
              <a:cxn ang="0">
                <a:pos x="34666" y="22690"/>
              </a:cxn>
              <a:cxn ang="0">
                <a:pos x="34666" y="31199"/>
              </a:cxn>
              <a:cxn ang="0">
                <a:pos x="0" y="31199"/>
              </a:cxn>
              <a:cxn ang="0">
                <a:pos x="0" y="22690"/>
              </a:cxn>
              <a:cxn ang="0">
                <a:pos x="7125" y="13830"/>
              </a:cxn>
              <a:cxn ang="0">
                <a:pos x="7125" y="17370"/>
              </a:cxn>
              <a:cxn ang="0">
                <a:pos x="31971" y="17370"/>
              </a:cxn>
              <a:cxn ang="0">
                <a:pos x="31971" y="13830"/>
              </a:cxn>
              <a:cxn ang="0">
                <a:pos x="7125" y="13830"/>
              </a:cxn>
              <a:cxn ang="0">
                <a:pos x="0" y="11345"/>
              </a:cxn>
              <a:cxn ang="0">
                <a:pos x="34666" y="11345"/>
              </a:cxn>
              <a:cxn ang="0">
                <a:pos x="34666" y="19854"/>
              </a:cxn>
              <a:cxn ang="0">
                <a:pos x="0" y="19854"/>
              </a:cxn>
              <a:cxn ang="0">
                <a:pos x="0" y="11345"/>
              </a:cxn>
              <a:cxn ang="0">
                <a:pos x="21185" y="2485"/>
              </a:cxn>
              <a:cxn ang="0">
                <a:pos x="21185" y="6024"/>
              </a:cxn>
              <a:cxn ang="0">
                <a:pos x="31971" y="6024"/>
              </a:cxn>
              <a:cxn ang="0">
                <a:pos x="31971" y="2485"/>
              </a:cxn>
              <a:cxn ang="0">
                <a:pos x="21185" y="2485"/>
              </a:cxn>
              <a:cxn ang="0">
                <a:pos x="0" y="0"/>
              </a:cxn>
              <a:cxn ang="0">
                <a:pos x="34666" y="0"/>
              </a:cxn>
              <a:cxn ang="0">
                <a:pos x="34666" y="8509"/>
              </a:cxn>
              <a:cxn ang="0">
                <a:pos x="0" y="8509"/>
              </a:cxn>
              <a:cxn ang="0">
                <a:pos x="0" y="0"/>
              </a:cxn>
            </a:cxnLst>
            <a:pathLst>
              <a:path w="816827" h="729011">
                <a:moveTo>
                  <a:pt x="408414" y="588244"/>
                </a:moveTo>
                <a:lnTo>
                  <a:pt x="408414" y="670957"/>
                </a:lnTo>
                <a:lnTo>
                  <a:pt x="753307" y="670957"/>
                </a:lnTo>
                <a:lnTo>
                  <a:pt x="753307" y="588244"/>
                </a:lnTo>
                <a:lnTo>
                  <a:pt x="408414" y="588244"/>
                </a:lnTo>
                <a:close/>
                <a:moveTo>
                  <a:pt x="0" y="530190"/>
                </a:moveTo>
                <a:lnTo>
                  <a:pt x="816827" y="530190"/>
                </a:lnTo>
                <a:lnTo>
                  <a:pt x="816827" y="729011"/>
                </a:lnTo>
                <a:lnTo>
                  <a:pt x="0" y="729011"/>
                </a:lnTo>
                <a:lnTo>
                  <a:pt x="0" y="530190"/>
                </a:lnTo>
                <a:close/>
                <a:moveTo>
                  <a:pt x="167873" y="323149"/>
                </a:moveTo>
                <a:lnTo>
                  <a:pt x="167873" y="405862"/>
                </a:lnTo>
                <a:lnTo>
                  <a:pt x="753306" y="405862"/>
                </a:lnTo>
                <a:lnTo>
                  <a:pt x="753306" y="323149"/>
                </a:lnTo>
                <a:lnTo>
                  <a:pt x="167873" y="323149"/>
                </a:lnTo>
                <a:close/>
                <a:moveTo>
                  <a:pt x="0" y="265095"/>
                </a:moveTo>
                <a:lnTo>
                  <a:pt x="816827" y="265095"/>
                </a:lnTo>
                <a:lnTo>
                  <a:pt x="816827" y="463916"/>
                </a:lnTo>
                <a:lnTo>
                  <a:pt x="0" y="463916"/>
                </a:lnTo>
                <a:lnTo>
                  <a:pt x="0" y="265095"/>
                </a:lnTo>
                <a:close/>
                <a:moveTo>
                  <a:pt x="499162" y="58054"/>
                </a:moveTo>
                <a:lnTo>
                  <a:pt x="499162" y="140767"/>
                </a:lnTo>
                <a:lnTo>
                  <a:pt x="753306" y="140767"/>
                </a:lnTo>
                <a:lnTo>
                  <a:pt x="753306" y="58054"/>
                </a:lnTo>
                <a:lnTo>
                  <a:pt x="499162" y="58054"/>
                </a:lnTo>
                <a:close/>
                <a:moveTo>
                  <a:pt x="0" y="0"/>
                </a:moveTo>
                <a:lnTo>
                  <a:pt x="816827" y="0"/>
                </a:lnTo>
                <a:lnTo>
                  <a:pt x="816827" y="198821"/>
                </a:lnTo>
                <a:lnTo>
                  <a:pt x="0" y="198821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4" name="同心圆 41"/>
          <p:cNvSpPr/>
          <p:nvPr/>
        </p:nvSpPr>
        <p:spPr>
          <a:xfrm>
            <a:off x="5511800" y="3108325"/>
            <a:ext cx="206375" cy="204788"/>
          </a:xfrm>
          <a:custGeom>
            <a:avLst/>
            <a:gdLst/>
            <a:ahLst/>
            <a:cxnLst>
              <a:cxn ang="0">
                <a:pos x="23432" y="10393"/>
              </a:cxn>
              <a:cxn ang="0">
                <a:pos x="24397" y="10745"/>
              </a:cxn>
              <a:cxn ang="0">
                <a:pos x="35930" y="21270"/>
              </a:cxn>
              <a:cxn ang="0">
                <a:pos x="36002" y="23141"/>
              </a:cxn>
              <a:cxn ang="0">
                <a:pos x="35327" y="23858"/>
              </a:cxn>
              <a:cxn ang="0">
                <a:pos x="33427" y="23930"/>
              </a:cxn>
              <a:cxn ang="0">
                <a:pos x="33063" y="23597"/>
              </a:cxn>
              <a:cxn ang="0">
                <a:pos x="29933" y="26922"/>
              </a:cxn>
              <a:cxn ang="0">
                <a:pos x="37270" y="33617"/>
              </a:cxn>
              <a:cxn ang="0">
                <a:pos x="38381" y="33115"/>
              </a:cxn>
              <a:cxn ang="0">
                <a:pos x="40022" y="33714"/>
              </a:cxn>
              <a:cxn ang="0">
                <a:pos x="52237" y="44861"/>
              </a:cxn>
              <a:cxn ang="0">
                <a:pos x="52360" y="48044"/>
              </a:cxn>
              <a:cxn ang="0">
                <a:pos x="50462" y="50059"/>
              </a:cxn>
              <a:cxn ang="0">
                <a:pos x="47230" y="50181"/>
              </a:cxn>
              <a:cxn ang="0">
                <a:pos x="35015" y="39033"/>
              </a:cxn>
              <a:cxn ang="0">
                <a:pos x="34741" y="36254"/>
              </a:cxn>
              <a:cxn ang="0">
                <a:pos x="27430" y="29581"/>
              </a:cxn>
              <a:cxn ang="0">
                <a:pos x="24301" y="32906"/>
              </a:cxn>
              <a:cxn ang="0">
                <a:pos x="24665" y="33238"/>
              </a:cxn>
              <a:cxn ang="0">
                <a:pos x="24737" y="35109"/>
              </a:cxn>
              <a:cxn ang="0">
                <a:pos x="24062" y="35827"/>
              </a:cxn>
              <a:cxn ang="0">
                <a:pos x="22162" y="35898"/>
              </a:cxn>
              <a:cxn ang="0">
                <a:pos x="10629" y="25373"/>
              </a:cxn>
              <a:cxn ang="0">
                <a:pos x="10557" y="23502"/>
              </a:cxn>
              <a:cxn ang="0">
                <a:pos x="11232" y="22784"/>
              </a:cxn>
              <a:cxn ang="0">
                <a:pos x="13132" y="22713"/>
              </a:cxn>
              <a:cxn ang="0">
                <a:pos x="13496" y="23046"/>
              </a:cxn>
              <a:cxn ang="0">
                <a:pos x="22258" y="13737"/>
              </a:cxn>
              <a:cxn ang="0">
                <a:pos x="21894" y="13404"/>
              </a:cxn>
              <a:cxn ang="0">
                <a:pos x="21822" y="11533"/>
              </a:cxn>
              <a:cxn ang="0">
                <a:pos x="22497" y="10816"/>
              </a:cxn>
              <a:cxn ang="0">
                <a:pos x="23432" y="10393"/>
              </a:cxn>
              <a:cxn ang="0">
                <a:pos x="28541" y="0"/>
              </a:cxn>
              <a:cxn ang="0">
                <a:pos x="57082" y="28104"/>
              </a:cxn>
              <a:cxn ang="0">
                <a:pos x="53079" y="42237"/>
              </a:cxn>
              <a:cxn ang="0">
                <a:pos x="48568" y="38121"/>
              </a:cxn>
              <a:cxn ang="0">
                <a:pos x="51097" y="28104"/>
              </a:cxn>
              <a:cxn ang="0">
                <a:pos x="28541" y="5894"/>
              </a:cxn>
              <a:cxn ang="0">
                <a:pos x="5986" y="28104"/>
              </a:cxn>
              <a:cxn ang="0">
                <a:pos x="28541" y="50314"/>
              </a:cxn>
              <a:cxn ang="0">
                <a:pos x="40512" y="46863"/>
              </a:cxn>
              <a:cxn ang="0">
                <a:pos x="45024" y="50981"/>
              </a:cxn>
              <a:cxn ang="0">
                <a:pos x="28541" y="56208"/>
              </a:cxn>
              <a:cxn ang="0">
                <a:pos x="0" y="28104"/>
              </a:cxn>
              <a:cxn ang="0">
                <a:pos x="28541" y="0"/>
              </a:cxn>
            </a:cxnLst>
            <a:pathLst>
              <a:path w="746126" h="746126">
                <a:moveTo>
                  <a:pt x="306284" y="137956"/>
                </a:moveTo>
                <a:cubicBezTo>
                  <a:pt x="310779" y="137785"/>
                  <a:pt x="315338" y="139329"/>
                  <a:pt x="318898" y="142628"/>
                </a:cubicBezTo>
                <a:lnTo>
                  <a:pt x="469646" y="282344"/>
                </a:lnTo>
                <a:cubicBezTo>
                  <a:pt x="476765" y="288942"/>
                  <a:pt x="477187" y="300061"/>
                  <a:pt x="470590" y="307180"/>
                </a:cubicBezTo>
                <a:lnTo>
                  <a:pt x="461760" y="316706"/>
                </a:lnTo>
                <a:cubicBezTo>
                  <a:pt x="455163" y="323825"/>
                  <a:pt x="444044" y="324247"/>
                  <a:pt x="436925" y="317650"/>
                </a:cubicBezTo>
                <a:lnTo>
                  <a:pt x="432162" y="313235"/>
                </a:lnTo>
                <a:lnTo>
                  <a:pt x="391258" y="357369"/>
                </a:lnTo>
                <a:lnTo>
                  <a:pt x="487159" y="446252"/>
                </a:lnTo>
                <a:cubicBezTo>
                  <a:pt x="490783" y="441495"/>
                  <a:pt x="496201" y="439792"/>
                  <a:pt x="501674" y="439584"/>
                </a:cubicBezTo>
                <a:cubicBezTo>
                  <a:pt x="509319" y="439293"/>
                  <a:pt x="517075" y="441920"/>
                  <a:pt x="523130" y="447531"/>
                </a:cubicBezTo>
                <a:lnTo>
                  <a:pt x="682787" y="595504"/>
                </a:lnTo>
                <a:cubicBezTo>
                  <a:pt x="694897" y="606728"/>
                  <a:pt x="695615" y="625642"/>
                  <a:pt x="684392" y="637752"/>
                </a:cubicBezTo>
                <a:lnTo>
                  <a:pt x="659592" y="664510"/>
                </a:lnTo>
                <a:cubicBezTo>
                  <a:pt x="648368" y="676620"/>
                  <a:pt x="629454" y="677338"/>
                  <a:pt x="617344" y="666115"/>
                </a:cubicBezTo>
                <a:lnTo>
                  <a:pt x="457687" y="518142"/>
                </a:lnTo>
                <a:cubicBezTo>
                  <a:pt x="446977" y="508216"/>
                  <a:pt x="445177" y="492275"/>
                  <a:pt x="454100" y="481245"/>
                </a:cubicBezTo>
                <a:lnTo>
                  <a:pt x="358536" y="392675"/>
                </a:lnTo>
                <a:lnTo>
                  <a:pt x="317635" y="436805"/>
                </a:lnTo>
                <a:lnTo>
                  <a:pt x="322398" y="441219"/>
                </a:lnTo>
                <a:cubicBezTo>
                  <a:pt x="329517" y="447817"/>
                  <a:pt x="329939" y="458936"/>
                  <a:pt x="323342" y="466055"/>
                </a:cubicBezTo>
                <a:lnTo>
                  <a:pt x="314512" y="475581"/>
                </a:lnTo>
                <a:cubicBezTo>
                  <a:pt x="307915" y="482700"/>
                  <a:pt x="296796" y="483122"/>
                  <a:pt x="289677" y="476525"/>
                </a:cubicBezTo>
                <a:lnTo>
                  <a:pt x="138928" y="336808"/>
                </a:lnTo>
                <a:cubicBezTo>
                  <a:pt x="131809" y="330210"/>
                  <a:pt x="131387" y="319091"/>
                  <a:pt x="137985" y="311973"/>
                </a:cubicBezTo>
                <a:lnTo>
                  <a:pt x="146814" y="302446"/>
                </a:lnTo>
                <a:cubicBezTo>
                  <a:pt x="153412" y="295327"/>
                  <a:pt x="164531" y="294905"/>
                  <a:pt x="171650" y="301503"/>
                </a:cubicBezTo>
                <a:lnTo>
                  <a:pt x="176413" y="305918"/>
                </a:lnTo>
                <a:lnTo>
                  <a:pt x="290940" y="182348"/>
                </a:lnTo>
                <a:lnTo>
                  <a:pt x="286176" y="177933"/>
                </a:lnTo>
                <a:cubicBezTo>
                  <a:pt x="279057" y="171335"/>
                  <a:pt x="278635" y="160216"/>
                  <a:pt x="285233" y="153098"/>
                </a:cubicBezTo>
                <a:lnTo>
                  <a:pt x="294062" y="143571"/>
                </a:lnTo>
                <a:cubicBezTo>
                  <a:pt x="297361" y="140012"/>
                  <a:pt x="301790" y="138126"/>
                  <a:pt x="306284" y="137956"/>
                </a:cubicBezTo>
                <a:close/>
                <a:moveTo>
                  <a:pt x="373063" y="0"/>
                </a:moveTo>
                <a:cubicBezTo>
                  <a:pt x="579100" y="0"/>
                  <a:pt x="746126" y="167026"/>
                  <a:pt x="746126" y="373063"/>
                </a:cubicBezTo>
                <a:cubicBezTo>
                  <a:pt x="746126" y="441784"/>
                  <a:pt x="727545" y="506165"/>
                  <a:pt x="693797" y="560673"/>
                </a:cubicBezTo>
                <a:lnTo>
                  <a:pt x="634837" y="506028"/>
                </a:lnTo>
                <a:cubicBezTo>
                  <a:pt x="656383" y="466516"/>
                  <a:pt x="667887" y="421133"/>
                  <a:pt x="667887" y="373063"/>
                </a:cubicBezTo>
                <a:cubicBezTo>
                  <a:pt x="667887" y="210236"/>
                  <a:pt x="535890" y="78239"/>
                  <a:pt x="373063" y="78239"/>
                </a:cubicBezTo>
                <a:cubicBezTo>
                  <a:pt x="210236" y="78239"/>
                  <a:pt x="78239" y="210236"/>
                  <a:pt x="78239" y="373063"/>
                </a:cubicBezTo>
                <a:cubicBezTo>
                  <a:pt x="78239" y="535890"/>
                  <a:pt x="210236" y="667887"/>
                  <a:pt x="373063" y="667887"/>
                </a:cubicBezTo>
                <a:cubicBezTo>
                  <a:pt x="430719" y="667887"/>
                  <a:pt x="484509" y="651337"/>
                  <a:pt x="529532" y="622079"/>
                </a:cubicBezTo>
                <a:lnTo>
                  <a:pt x="588515" y="676745"/>
                </a:lnTo>
                <a:cubicBezTo>
                  <a:pt x="528014" y="720662"/>
                  <a:pt x="453512" y="746126"/>
                  <a:pt x="373063" y="746126"/>
                </a:cubicBezTo>
                <a:cubicBezTo>
                  <a:pt x="167026" y="746126"/>
                  <a:pt x="0" y="579100"/>
                  <a:pt x="0" y="373063"/>
                </a:cubicBezTo>
                <a:cubicBezTo>
                  <a:pt x="0" y="167026"/>
                  <a:pt x="167026" y="0"/>
                  <a:pt x="373063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5" name="圆角矩形 26"/>
          <p:cNvSpPr/>
          <p:nvPr/>
        </p:nvSpPr>
        <p:spPr>
          <a:xfrm>
            <a:off x="6550025" y="2462213"/>
            <a:ext cx="220663" cy="166687"/>
          </a:xfrm>
          <a:custGeom>
            <a:avLst/>
            <a:gdLst/>
            <a:ahLst/>
            <a:cxnLst>
              <a:cxn ang="0">
                <a:pos x="14542" y="19031"/>
              </a:cxn>
              <a:cxn ang="0">
                <a:pos x="16195" y="19031"/>
              </a:cxn>
              <a:cxn ang="0">
                <a:pos x="9738" y="12669"/>
              </a:cxn>
              <a:cxn ang="0">
                <a:pos x="6944" y="15163"/>
              </a:cxn>
              <a:cxn ang="0">
                <a:pos x="9738" y="12669"/>
              </a:cxn>
              <a:cxn ang="0">
                <a:pos x="19108" y="15163"/>
              </a:cxn>
              <a:cxn ang="0">
                <a:pos x="16313" y="13099"/>
              </a:cxn>
              <a:cxn ang="0">
                <a:pos x="13104" y="11454"/>
              </a:cxn>
              <a:cxn ang="0">
                <a:pos x="14423" y="15163"/>
              </a:cxn>
              <a:cxn ang="0">
                <a:pos x="11629" y="11987"/>
              </a:cxn>
              <a:cxn ang="0">
                <a:pos x="23792" y="9849"/>
              </a:cxn>
              <a:cxn ang="0">
                <a:pos x="20998" y="15163"/>
              </a:cxn>
              <a:cxn ang="0">
                <a:pos x="23792" y="9849"/>
              </a:cxn>
              <a:cxn ang="0">
                <a:pos x="19108" y="4164"/>
              </a:cxn>
              <a:cxn ang="0">
                <a:pos x="20998" y="8845"/>
              </a:cxn>
              <a:cxn ang="0">
                <a:pos x="23792" y="5739"/>
              </a:cxn>
              <a:cxn ang="0">
                <a:pos x="24654" y="7197"/>
              </a:cxn>
              <a:cxn ang="0">
                <a:pos x="15414" y="12750"/>
              </a:cxn>
              <a:cxn ang="0">
                <a:pos x="5157" y="13583"/>
              </a:cxn>
              <a:cxn ang="0">
                <a:pos x="6944" y="11551"/>
              </a:cxn>
              <a:cxn ang="0">
                <a:pos x="9738" y="6768"/>
              </a:cxn>
              <a:cxn ang="0">
                <a:pos x="11629" y="9953"/>
              </a:cxn>
              <a:cxn ang="0">
                <a:pos x="14423" y="8537"/>
              </a:cxn>
              <a:cxn ang="0">
                <a:pos x="15414" y="11362"/>
              </a:cxn>
              <a:cxn ang="0">
                <a:pos x="16313" y="4164"/>
              </a:cxn>
              <a:cxn ang="0">
                <a:pos x="2538" y="2757"/>
              </a:cxn>
              <a:cxn ang="0">
                <a:pos x="3171" y="17365"/>
              </a:cxn>
              <a:cxn ang="0">
                <a:pos x="28198" y="16732"/>
              </a:cxn>
              <a:cxn ang="0">
                <a:pos x="27566" y="2123"/>
              </a:cxn>
              <a:cxn ang="0">
                <a:pos x="3408" y="0"/>
              </a:cxn>
              <a:cxn ang="0">
                <a:pos x="30737" y="3413"/>
              </a:cxn>
              <a:cxn ang="0">
                <a:pos x="27329" y="20475"/>
              </a:cxn>
              <a:cxn ang="0">
                <a:pos x="19560" y="21483"/>
              </a:cxn>
              <a:cxn ang="0">
                <a:pos x="23009" y="23235"/>
              </a:cxn>
              <a:cxn ang="0">
                <a:pos x="7728" y="21483"/>
              </a:cxn>
              <a:cxn ang="0">
                <a:pos x="11177" y="20475"/>
              </a:cxn>
              <a:cxn ang="0">
                <a:pos x="0" y="17063"/>
              </a:cxn>
              <a:cxn ang="0">
                <a:pos x="3408" y="0"/>
              </a:cxn>
            </a:cxnLst>
            <a:pathLst>
              <a:path w="1584176" h="1195792">
                <a:moveTo>
                  <a:pt x="792088" y="936827"/>
                </a:moveTo>
                <a:cubicBezTo>
                  <a:pt x="768562" y="936827"/>
                  <a:pt x="749491" y="955898"/>
                  <a:pt x="749491" y="979424"/>
                </a:cubicBezTo>
                <a:cubicBezTo>
                  <a:pt x="749491" y="1002950"/>
                  <a:pt x="768562" y="1022021"/>
                  <a:pt x="792088" y="1022021"/>
                </a:cubicBezTo>
                <a:cubicBezTo>
                  <a:pt x="815614" y="1022021"/>
                  <a:pt x="834685" y="1002950"/>
                  <a:pt x="834685" y="979424"/>
                </a:cubicBezTo>
                <a:cubicBezTo>
                  <a:pt x="834685" y="955898"/>
                  <a:pt x="815614" y="936827"/>
                  <a:pt x="792088" y="936827"/>
                </a:cubicBezTo>
                <a:close/>
                <a:moveTo>
                  <a:pt x="501926" y="652004"/>
                </a:moveTo>
                <a:lnTo>
                  <a:pt x="501926" y="780354"/>
                </a:lnTo>
                <a:lnTo>
                  <a:pt x="357910" y="780354"/>
                </a:lnTo>
                <a:lnTo>
                  <a:pt x="357910" y="703916"/>
                </a:lnTo>
                <a:lnTo>
                  <a:pt x="501926" y="652004"/>
                </a:lnTo>
                <a:close/>
                <a:moveTo>
                  <a:pt x="984820" y="611637"/>
                </a:moveTo>
                <a:lnTo>
                  <a:pt x="984820" y="780354"/>
                </a:lnTo>
                <a:lnTo>
                  <a:pt x="840804" y="780354"/>
                </a:lnTo>
                <a:lnTo>
                  <a:pt x="840804" y="674135"/>
                </a:lnTo>
                <a:lnTo>
                  <a:pt x="984820" y="611637"/>
                </a:lnTo>
                <a:close/>
                <a:moveTo>
                  <a:pt x="675372" y="589482"/>
                </a:moveTo>
                <a:lnTo>
                  <a:pt x="743373" y="649323"/>
                </a:lnTo>
                <a:lnTo>
                  <a:pt x="743373" y="780354"/>
                </a:lnTo>
                <a:lnTo>
                  <a:pt x="599357" y="780354"/>
                </a:lnTo>
                <a:lnTo>
                  <a:pt x="599357" y="616883"/>
                </a:lnTo>
                <a:lnTo>
                  <a:pt x="675372" y="589482"/>
                </a:lnTo>
                <a:close/>
                <a:moveTo>
                  <a:pt x="1226266" y="506859"/>
                </a:moveTo>
                <a:lnTo>
                  <a:pt x="1226266" y="780354"/>
                </a:lnTo>
                <a:lnTo>
                  <a:pt x="1082250" y="780354"/>
                </a:lnTo>
                <a:lnTo>
                  <a:pt x="1082250" y="569356"/>
                </a:lnTo>
                <a:lnTo>
                  <a:pt x="1226266" y="506859"/>
                </a:lnTo>
                <a:close/>
                <a:moveTo>
                  <a:pt x="840804" y="214317"/>
                </a:moveTo>
                <a:lnTo>
                  <a:pt x="984820" y="214317"/>
                </a:lnTo>
                <a:lnTo>
                  <a:pt x="984820" y="499046"/>
                </a:lnTo>
                <a:lnTo>
                  <a:pt x="1082250" y="455202"/>
                </a:lnTo>
                <a:lnTo>
                  <a:pt x="1082250" y="295348"/>
                </a:lnTo>
                <a:lnTo>
                  <a:pt x="1226266" y="295348"/>
                </a:lnTo>
                <a:lnTo>
                  <a:pt x="1226266" y="390395"/>
                </a:lnTo>
                <a:lnTo>
                  <a:pt x="1270685" y="370406"/>
                </a:lnTo>
                <a:lnTo>
                  <a:pt x="1299260" y="437081"/>
                </a:lnTo>
                <a:lnTo>
                  <a:pt x="794435" y="656156"/>
                </a:lnTo>
                <a:lnTo>
                  <a:pt x="675372" y="551381"/>
                </a:lnTo>
                <a:lnTo>
                  <a:pt x="265797" y="699019"/>
                </a:lnTo>
                <a:lnTo>
                  <a:pt x="246747" y="632344"/>
                </a:lnTo>
                <a:lnTo>
                  <a:pt x="357910" y="594475"/>
                </a:lnTo>
                <a:lnTo>
                  <a:pt x="357910" y="348306"/>
                </a:lnTo>
                <a:lnTo>
                  <a:pt x="501926" y="348306"/>
                </a:lnTo>
                <a:lnTo>
                  <a:pt x="501926" y="545415"/>
                </a:lnTo>
                <a:lnTo>
                  <a:pt x="599357" y="512224"/>
                </a:lnTo>
                <a:lnTo>
                  <a:pt x="599357" y="439364"/>
                </a:lnTo>
                <a:lnTo>
                  <a:pt x="743373" y="439364"/>
                </a:lnTo>
                <a:lnTo>
                  <a:pt x="743373" y="540040"/>
                </a:lnTo>
                <a:lnTo>
                  <a:pt x="794435" y="584719"/>
                </a:lnTo>
                <a:lnTo>
                  <a:pt x="840804" y="563853"/>
                </a:lnTo>
                <a:lnTo>
                  <a:pt x="840804" y="214317"/>
                </a:lnTo>
                <a:close/>
                <a:moveTo>
                  <a:pt x="163421" y="109283"/>
                </a:moveTo>
                <a:cubicBezTo>
                  <a:pt x="145421" y="109283"/>
                  <a:pt x="130830" y="123874"/>
                  <a:pt x="130830" y="141874"/>
                </a:cubicBezTo>
                <a:lnTo>
                  <a:pt x="130830" y="861077"/>
                </a:lnTo>
                <a:cubicBezTo>
                  <a:pt x="130830" y="879077"/>
                  <a:pt x="145421" y="893668"/>
                  <a:pt x="163421" y="893668"/>
                </a:cubicBezTo>
                <a:lnTo>
                  <a:pt x="1420755" y="893668"/>
                </a:lnTo>
                <a:cubicBezTo>
                  <a:pt x="1438755" y="893668"/>
                  <a:pt x="1453346" y="879077"/>
                  <a:pt x="1453346" y="861077"/>
                </a:cubicBezTo>
                <a:lnTo>
                  <a:pt x="1453346" y="141874"/>
                </a:lnTo>
                <a:cubicBezTo>
                  <a:pt x="1453346" y="123874"/>
                  <a:pt x="1438755" y="109283"/>
                  <a:pt x="1420755" y="109283"/>
                </a:cubicBezTo>
                <a:lnTo>
                  <a:pt x="163421" y="109283"/>
                </a:lnTo>
                <a:close/>
                <a:moveTo>
                  <a:pt x="175629" y="0"/>
                </a:moveTo>
                <a:lnTo>
                  <a:pt x="1408547" y="0"/>
                </a:lnTo>
                <a:cubicBezTo>
                  <a:pt x="1505544" y="0"/>
                  <a:pt x="1584176" y="78632"/>
                  <a:pt x="1584176" y="175629"/>
                </a:cubicBezTo>
                <a:lnTo>
                  <a:pt x="1584176" y="878123"/>
                </a:lnTo>
                <a:cubicBezTo>
                  <a:pt x="1584176" y="975120"/>
                  <a:pt x="1505544" y="1053752"/>
                  <a:pt x="1408547" y="1053752"/>
                </a:cubicBezTo>
                <a:lnTo>
                  <a:pt x="1008112" y="1053752"/>
                </a:lnTo>
                <a:lnTo>
                  <a:pt x="1008112" y="1105610"/>
                </a:lnTo>
                <a:lnTo>
                  <a:pt x="1185879" y="1105610"/>
                </a:lnTo>
                <a:lnTo>
                  <a:pt x="1185879" y="1195792"/>
                </a:lnTo>
                <a:lnTo>
                  <a:pt x="398297" y="1195792"/>
                </a:lnTo>
                <a:lnTo>
                  <a:pt x="398297" y="1105610"/>
                </a:lnTo>
                <a:lnTo>
                  <a:pt x="576064" y="1105610"/>
                </a:lnTo>
                <a:lnTo>
                  <a:pt x="576064" y="1053752"/>
                </a:lnTo>
                <a:lnTo>
                  <a:pt x="175629" y="1053752"/>
                </a:lnTo>
                <a:cubicBezTo>
                  <a:pt x="78632" y="1053752"/>
                  <a:pt x="0" y="975120"/>
                  <a:pt x="0" y="878123"/>
                </a:cubicBezTo>
                <a:lnTo>
                  <a:pt x="0" y="175629"/>
                </a:lnTo>
                <a:cubicBezTo>
                  <a:pt x="0" y="78632"/>
                  <a:pt x="78632" y="0"/>
                  <a:pt x="175629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p>
            <a:endParaRPr lang="zh-CN" altLang="en-US"/>
          </a:p>
        </p:txBody>
      </p:sp>
      <p:sp useBgFill="1">
        <p:nvSpPr>
          <p:cNvPr id="31816" name="Freeform 37"/>
          <p:cNvSpPr>
            <a:spLocks noEditPoints="1"/>
          </p:cNvSpPr>
          <p:nvPr/>
        </p:nvSpPr>
        <p:spPr>
          <a:xfrm>
            <a:off x="7593013" y="3100388"/>
            <a:ext cx="223837" cy="220662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ln w="9525"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7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1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52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1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7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3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82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91" dur="5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7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3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12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21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7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3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42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51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57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3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72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81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7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3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02" dur="500"/>
                                        <p:tgtEl>
                                          <p:spTgt spid="1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11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7" dur="500"/>
                                        <p:tgtEl>
                                          <p:spTgt spid="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3" grpId="0" bldLvl="0" animBg="1"/>
      <p:bldP spid="12314" grpId="0" bldLvl="0"/>
      <p:bldP spid="12316" grpId="0" bldLvl="0" animBg="1"/>
      <p:bldP spid="12318" grpId="0" bldLvl="0" animBg="1"/>
      <p:bldP spid="12319" grpId="0" bldLvl="0"/>
      <p:bldP spid="12321" grpId="0" bldLvl="0" animBg="1"/>
      <p:bldP spid="12323" grpId="0" bldLvl="0" animBg="1"/>
      <p:bldP spid="12324" grpId="0" bldLvl="0"/>
      <p:bldP spid="12326" grpId="0" bldLvl="0" animBg="1"/>
      <p:bldP spid="12328" grpId="0" bldLvl="0" animBg="1"/>
      <p:bldP spid="12329" grpId="0" bldLvl="0"/>
      <p:bldP spid="12331" grpId="0" bldLvl="0" animBg="1"/>
      <p:bldP spid="12333" grpId="0" bldLvl="0" animBg="1"/>
      <p:bldP spid="12334" grpId="0" bldLvl="0"/>
      <p:bldP spid="12336" grpId="0" bldLvl="0" animBg="1"/>
      <p:bldP spid="12338" grpId="0" bldLvl="0" animBg="1"/>
      <p:bldP spid="12339" grpId="0" bldLvl="0"/>
      <p:bldP spid="12341" grpId="0" bldLvl="0" animBg="1"/>
      <p:bldP spid="12343" grpId="0" bldLvl="0" animBg="1"/>
      <p:bldP spid="12344" grpId="0" bldLvl="0"/>
      <p:bldP spid="12346" grpId="0" bldLvl="0" animBg="1"/>
      <p:bldP spid="12348" grpId="0" bldLvl="0"/>
      <p:bldP spid="12349" grpId="0" bldLvl="0"/>
      <p:bldP spid="12350" grpId="0" bldLvl="0"/>
      <p:bldP spid="12351" grpId="0" bldLvl="0"/>
      <p:bldP spid="12352" grpId="0" bldLvl="0"/>
      <p:bldP spid="12353" grpId="0" bldLvl="0"/>
      <p:bldP spid="12354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69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  <a:endParaRPr lang="zh-CN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770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2771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2772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2773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  <a:endParaRPr lang="zh-CN" altLang="zh-CN" sz="1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2774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2775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32776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2777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2778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2779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2780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32781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2782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2783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2784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5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6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7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8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89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2790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4360" name="同心圆 6"/>
          <p:cNvSpPr/>
          <p:nvPr/>
        </p:nvSpPr>
        <p:spPr>
          <a:xfrm>
            <a:off x="3851275" y="234950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endParaRPr lang="zh-CN" altLang="en-US" dirty="0">
              <a:solidFill>
                <a:schemeClr val="accent1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1" name="同心圆 7"/>
          <p:cNvSpPr/>
          <p:nvPr/>
        </p:nvSpPr>
        <p:spPr>
          <a:xfrm>
            <a:off x="3851275" y="337185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2" name="同心圆 8"/>
          <p:cNvSpPr/>
          <p:nvPr/>
        </p:nvSpPr>
        <p:spPr>
          <a:xfrm>
            <a:off x="3851275" y="4392613"/>
            <a:ext cx="720725" cy="72072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7501832"/>
              </a:cxn>
              <a:cxn ang="0">
                <a:pos x="0" y="401210123"/>
              </a:cxn>
              <a:cxn ang="0">
                <a:pos x="117501832" y="684917280"/>
              </a:cxn>
              <a:cxn ang="0">
                <a:pos x="401210123" y="802419112"/>
              </a:cxn>
              <a:cxn ang="0">
                <a:pos x="684917280" y="684917280"/>
              </a:cxn>
              <a:cxn ang="0">
                <a:pos x="802419112" y="401210123"/>
              </a:cxn>
              <a:cxn ang="0">
                <a:pos x="684917280" y="117501832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3" name="TextBox 9"/>
          <p:cNvSpPr/>
          <p:nvPr/>
        </p:nvSpPr>
        <p:spPr>
          <a:xfrm>
            <a:off x="4808538" y="23780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4" name="TextBox 10"/>
          <p:cNvSpPr/>
          <p:nvPr/>
        </p:nvSpPr>
        <p:spPr>
          <a:xfrm>
            <a:off x="4808538" y="340042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5" name="TextBox 11"/>
          <p:cNvSpPr/>
          <p:nvPr/>
        </p:nvSpPr>
        <p:spPr>
          <a:xfrm>
            <a:off x="4808538" y="44227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6" name="直接连接符 13"/>
          <p:cNvSpPr/>
          <p:nvPr/>
        </p:nvSpPr>
        <p:spPr>
          <a:xfrm>
            <a:off x="3240088" y="3730625"/>
            <a:ext cx="504825" cy="1588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7" name="直接连接符 14"/>
          <p:cNvSpPr/>
          <p:nvPr/>
        </p:nvSpPr>
        <p:spPr>
          <a:xfrm flipV="1">
            <a:off x="3060700" y="2833688"/>
            <a:ext cx="684213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8" name="直接连接符 17"/>
          <p:cNvSpPr/>
          <p:nvPr/>
        </p:nvSpPr>
        <p:spPr>
          <a:xfrm>
            <a:off x="3081338" y="4379913"/>
            <a:ext cx="684212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grpSp>
        <p:nvGrpSpPr>
          <p:cNvPr id="14369" name="组合 22"/>
          <p:cNvGrpSpPr/>
          <p:nvPr/>
        </p:nvGrpSpPr>
        <p:grpSpPr>
          <a:xfrm>
            <a:off x="1331913" y="2833688"/>
            <a:ext cx="1800225" cy="1800225"/>
            <a:chOff x="0" y="0"/>
            <a:chExt cx="1800200" cy="1800200"/>
          </a:xfrm>
        </p:grpSpPr>
        <p:grpSp>
          <p:nvGrpSpPr>
            <p:cNvPr id="32801" name="组合 5"/>
            <p:cNvGrpSpPr/>
            <p:nvPr/>
          </p:nvGrpSpPr>
          <p:grpSpPr>
            <a:xfrm>
              <a:off x="0" y="0"/>
              <a:ext cx="1800200" cy="1800200"/>
              <a:chOff x="0" y="0"/>
              <a:chExt cx="1800200" cy="1800200"/>
            </a:xfrm>
          </p:grpSpPr>
          <p:sp>
            <p:nvSpPr>
              <p:cNvPr id="32802" name="空心弧 1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pathLst>
                  <a:path w="21600" h="21600">
                    <a:moveTo>
                      <a:pt x="13766" y="18051"/>
                    </a:moveTo>
                    <a:cubicBezTo>
                      <a:pt x="12824" y="18436"/>
                      <a:pt x="11817" y="18634"/>
                      <a:pt x="10800" y="18635"/>
                    </a:cubicBezTo>
                    <a:cubicBezTo>
                      <a:pt x="9782" y="18635"/>
                      <a:pt x="8775" y="18436"/>
                      <a:pt x="7833" y="18051"/>
                    </a:cubicBezTo>
                    <a:lnTo>
                      <a:pt x="6711" y="20796"/>
                    </a:lnTo>
                    <a:cubicBezTo>
                      <a:pt x="8009" y="21326"/>
                      <a:pt x="9397" y="21600"/>
                      <a:pt x="10800" y="21600"/>
                    </a:cubicBezTo>
                    <a:cubicBezTo>
                      <a:pt x="12202" y="21599"/>
                      <a:pt x="13590" y="21326"/>
                      <a:pt x="14888" y="20796"/>
                    </a:cubicBezTo>
                    <a:lnTo>
                      <a:pt x="13766" y="18051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803" name="空心弧 2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1139266988"/>
                  </a:cxn>
                  <a:cxn ang="0">
                    <a:pos x="2147483647" y="1684589572"/>
                  </a:cxn>
                  <a:cxn ang="0">
                    <a:pos x="2147483647" y="1139266988"/>
                  </a:cxn>
                </a:cxnLst>
                <a:pathLst>
                  <a:path w="21600" h="21600">
                    <a:moveTo>
                      <a:pt x="13380" y="3343"/>
                    </a:moveTo>
                    <a:cubicBezTo>
                      <a:pt x="12550" y="3056"/>
                      <a:pt x="11678" y="2909"/>
                      <a:pt x="10799" y="2910"/>
                    </a:cubicBezTo>
                    <a:cubicBezTo>
                      <a:pt x="9921" y="2910"/>
                      <a:pt x="9049" y="3056"/>
                      <a:pt x="8219" y="3343"/>
                    </a:cubicBezTo>
                    <a:lnTo>
                      <a:pt x="7268" y="593"/>
                    </a:lnTo>
                    <a:cubicBezTo>
                      <a:pt x="8404" y="200"/>
                      <a:pt x="9597" y="-1"/>
                      <a:pt x="10800" y="0"/>
                    </a:cubicBezTo>
                    <a:cubicBezTo>
                      <a:pt x="12002" y="0"/>
                      <a:pt x="13195" y="200"/>
                      <a:pt x="14331" y="593"/>
                    </a:cubicBezTo>
                    <a:lnTo>
                      <a:pt x="13380" y="3343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804" name="空心弧 3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1623228672"/>
                  </a:cxn>
                  <a:cxn ang="0">
                    <a:pos x="1395143332" y="2147483647"/>
                  </a:cxn>
                </a:cxnLst>
                <a:pathLst>
                  <a:path w="21600" h="21600">
                    <a:moveTo>
                      <a:pt x="17939" y="7198"/>
                    </a:moveTo>
                    <a:cubicBezTo>
                      <a:pt x="16579" y="4503"/>
                      <a:pt x="13818" y="2803"/>
                      <a:pt x="10799" y="2804"/>
                    </a:cubicBezTo>
                    <a:cubicBezTo>
                      <a:pt x="7781" y="2804"/>
                      <a:pt x="5020" y="4503"/>
                      <a:pt x="3660" y="7198"/>
                    </a:cubicBezTo>
                    <a:lnTo>
                      <a:pt x="1157" y="5935"/>
                    </a:lnTo>
                    <a:cubicBezTo>
                      <a:pt x="2993" y="2295"/>
                      <a:pt x="6723" y="-1"/>
                      <a:pt x="10800" y="0"/>
                    </a:cubicBezTo>
                    <a:cubicBezTo>
                      <a:pt x="14876" y="0"/>
                      <a:pt x="18606" y="2295"/>
                      <a:pt x="20442" y="5935"/>
                    </a:cubicBezTo>
                    <a:lnTo>
                      <a:pt x="17939" y="7198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2805" name="空心弧 4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1400929308" y="2147483647"/>
                  </a:cxn>
                </a:cxnLst>
                <a:pathLst>
                  <a:path w="21600" h="21600">
                    <a:moveTo>
                      <a:pt x="17851" y="14232"/>
                    </a:moveTo>
                    <a:cubicBezTo>
                      <a:pt x="16537" y="16929"/>
                      <a:pt x="13800" y="18641"/>
                      <a:pt x="10800" y="18642"/>
                    </a:cubicBezTo>
                    <a:cubicBezTo>
                      <a:pt x="7799" y="18642"/>
                      <a:pt x="5062" y="16929"/>
                      <a:pt x="3748" y="14232"/>
                    </a:cubicBezTo>
                    <a:lnTo>
                      <a:pt x="1089" y="15526"/>
                    </a:lnTo>
                    <a:cubicBezTo>
                      <a:pt x="2897" y="19242"/>
                      <a:pt x="6667" y="21600"/>
                      <a:pt x="10800" y="21600"/>
                    </a:cubicBezTo>
                    <a:cubicBezTo>
                      <a:pt x="14932" y="21599"/>
                      <a:pt x="18702" y="19242"/>
                      <a:pt x="20510" y="15526"/>
                    </a:cubicBezTo>
                    <a:lnTo>
                      <a:pt x="17851" y="14232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32806" name="梯形 21"/>
            <p:cNvSpPr/>
            <p:nvPr/>
          </p:nvSpPr>
          <p:spPr>
            <a:xfrm rot="-5400000">
              <a:off x="645255" y="537963"/>
              <a:ext cx="509692" cy="648074"/>
            </a:xfrm>
            <a:custGeom>
              <a:avLst/>
              <a:gdLst/>
              <a:ahLst/>
              <a:cxnLst>
                <a:cxn ang="0">
                  <a:pos x="253402" y="276082"/>
                </a:cxn>
                <a:cxn ang="0">
                  <a:pos x="253402" y="312841"/>
                </a:cxn>
                <a:cxn ang="0">
                  <a:pos x="185877" y="312841"/>
                </a:cxn>
                <a:cxn ang="0">
                  <a:pos x="221370" y="276082"/>
                </a:cxn>
                <a:cxn ang="0">
                  <a:pos x="253402" y="276082"/>
                </a:cxn>
                <a:cxn ang="0">
                  <a:pos x="294881" y="187469"/>
                </a:cxn>
                <a:cxn ang="0">
                  <a:pos x="107409" y="374939"/>
                </a:cxn>
                <a:cxn ang="0">
                  <a:pos x="107409" y="318825"/>
                </a:cxn>
                <a:cxn ang="0">
                  <a:pos x="111988" y="314245"/>
                </a:cxn>
                <a:cxn ang="0">
                  <a:pos x="25902" y="314245"/>
                </a:cxn>
                <a:cxn ang="0">
                  <a:pos x="0" y="288344"/>
                </a:cxn>
                <a:cxn ang="0">
                  <a:pos x="0" y="256384"/>
                </a:cxn>
                <a:cxn ang="0">
                  <a:pos x="56247" y="256384"/>
                </a:cxn>
                <a:cxn ang="0">
                  <a:pos x="65430" y="247203"/>
                </a:cxn>
                <a:cxn ang="0">
                  <a:pos x="65430" y="210478"/>
                </a:cxn>
                <a:cxn ang="0">
                  <a:pos x="56247" y="201297"/>
                </a:cxn>
                <a:cxn ang="0">
                  <a:pos x="0" y="201297"/>
                </a:cxn>
                <a:cxn ang="0">
                  <a:pos x="0" y="86595"/>
                </a:cxn>
                <a:cxn ang="0">
                  <a:pos x="25902" y="60693"/>
                </a:cxn>
                <a:cxn ang="0">
                  <a:pos x="111989" y="60693"/>
                </a:cxn>
                <a:cxn ang="0">
                  <a:pos x="107409" y="56113"/>
                </a:cxn>
                <a:cxn ang="0">
                  <a:pos x="107409" y="0"/>
                </a:cxn>
                <a:cxn ang="0">
                  <a:pos x="294881" y="187469"/>
                </a:cxn>
              </a:cxnLst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7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0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0" grpId="0" bldLvl="0" animBg="1"/>
      <p:bldP spid="14361" grpId="0" bldLvl="0" animBg="1"/>
      <p:bldP spid="14362" grpId="0" bldLvl="0" animBg="1"/>
      <p:bldP spid="14363" grpId="0" bldLvl="0"/>
      <p:bldP spid="14364" grpId="0" bldLvl="0"/>
      <p:bldP spid="14365" grpId="0" bldLvl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  <a:endParaRPr lang="zh-CN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794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3795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3796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3797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  <a:endParaRPr lang="zh-CN" altLang="zh-CN" sz="1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33798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3799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  <p:sp>
              <p:nvSpPr>
                <p:cNvPr id="33800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3801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3802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3803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3804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  <p:sp>
            <p:nvSpPr>
              <p:cNvPr id="33805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3806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3807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3808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09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0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1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2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3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3814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0504" name="青海"/>
          <p:cNvSpPr/>
          <p:nvPr/>
        </p:nvSpPr>
        <p:spPr>
          <a:xfrm>
            <a:off x="5154613" y="4065588"/>
            <a:ext cx="1458912" cy="104616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05" name="辽宁"/>
          <p:cNvSpPr/>
          <p:nvPr/>
        </p:nvSpPr>
        <p:spPr>
          <a:xfrm>
            <a:off x="1108075" y="3876675"/>
            <a:ext cx="1447800" cy="13779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06" name="四川"/>
          <p:cNvSpPr/>
          <p:nvPr/>
        </p:nvSpPr>
        <p:spPr>
          <a:xfrm>
            <a:off x="5156200" y="2239963"/>
            <a:ext cx="1385888" cy="12160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07" name="湖北"/>
          <p:cNvSpPr/>
          <p:nvPr/>
        </p:nvSpPr>
        <p:spPr>
          <a:xfrm>
            <a:off x="971550" y="2268538"/>
            <a:ext cx="1658938" cy="103981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08" name="Oval 45"/>
          <p:cNvSpPr/>
          <p:nvPr/>
        </p:nvSpPr>
        <p:spPr>
          <a:xfrm>
            <a:off x="1436688" y="2398713"/>
            <a:ext cx="576262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09" name="Oval 48"/>
          <p:cNvSpPr/>
          <p:nvPr/>
        </p:nvSpPr>
        <p:spPr>
          <a:xfrm>
            <a:off x="5730875" y="2398713"/>
            <a:ext cx="576263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0" name="Oval 51"/>
          <p:cNvSpPr/>
          <p:nvPr/>
        </p:nvSpPr>
        <p:spPr>
          <a:xfrm>
            <a:off x="1436688" y="4337050"/>
            <a:ext cx="576262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1" name="Oval 54"/>
          <p:cNvSpPr/>
          <p:nvPr/>
        </p:nvSpPr>
        <p:spPr>
          <a:xfrm>
            <a:off x="5730875" y="4337050"/>
            <a:ext cx="576263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2" name="TextBox 54"/>
          <p:cNvSpPr/>
          <p:nvPr/>
        </p:nvSpPr>
        <p:spPr>
          <a:xfrm>
            <a:off x="27892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3" name="TextBox 55"/>
          <p:cNvSpPr/>
          <p:nvPr/>
        </p:nvSpPr>
        <p:spPr>
          <a:xfrm>
            <a:off x="31527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4" name="Rectangle 42"/>
          <p:cNvSpPr/>
          <p:nvPr/>
        </p:nvSpPr>
        <p:spPr>
          <a:xfrm>
            <a:off x="2889250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Open Sans" pitchFamily="2" charset="0"/>
            </a:endParaRPr>
          </a:p>
        </p:txBody>
      </p:sp>
      <p:sp>
        <p:nvSpPr>
          <p:cNvPr id="20515" name="TextBox 57"/>
          <p:cNvSpPr/>
          <p:nvPr/>
        </p:nvSpPr>
        <p:spPr>
          <a:xfrm>
            <a:off x="66754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6" name="TextBox 58"/>
          <p:cNvSpPr/>
          <p:nvPr/>
        </p:nvSpPr>
        <p:spPr>
          <a:xfrm>
            <a:off x="70389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7" name="Rectangle 42"/>
          <p:cNvSpPr/>
          <p:nvPr/>
        </p:nvSpPr>
        <p:spPr>
          <a:xfrm>
            <a:off x="6773863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Open Sans" pitchFamily="2" charset="0"/>
            </a:endParaRPr>
          </a:p>
        </p:txBody>
      </p:sp>
      <p:sp>
        <p:nvSpPr>
          <p:cNvPr id="20518" name="TextBox 60"/>
          <p:cNvSpPr/>
          <p:nvPr/>
        </p:nvSpPr>
        <p:spPr>
          <a:xfrm>
            <a:off x="27892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9" name="TextBox 61"/>
          <p:cNvSpPr/>
          <p:nvPr/>
        </p:nvSpPr>
        <p:spPr>
          <a:xfrm>
            <a:off x="31527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0" name="Rectangle 42"/>
          <p:cNvSpPr/>
          <p:nvPr/>
        </p:nvSpPr>
        <p:spPr>
          <a:xfrm>
            <a:off x="2889250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Open Sans" pitchFamily="2" charset="0"/>
            </a:endParaRPr>
          </a:p>
        </p:txBody>
      </p:sp>
      <p:sp>
        <p:nvSpPr>
          <p:cNvPr id="20521" name="TextBox 63"/>
          <p:cNvSpPr/>
          <p:nvPr/>
        </p:nvSpPr>
        <p:spPr>
          <a:xfrm>
            <a:off x="66754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22" name="TextBox 64"/>
          <p:cNvSpPr/>
          <p:nvPr/>
        </p:nvSpPr>
        <p:spPr>
          <a:xfrm>
            <a:off x="70389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3" name="Rectangle 42"/>
          <p:cNvSpPr/>
          <p:nvPr/>
        </p:nvSpPr>
        <p:spPr>
          <a:xfrm>
            <a:off x="6773863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  <a:sym typeface="Open Sans" pitchFamily="2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0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10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0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2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8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1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4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9" dur="5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4" dur="500"/>
                                        <p:tgtEl>
                                          <p:spTgt spid="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9" dur="500"/>
                                        <p:tgtEl>
                                          <p:spTgt spid="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8" grpId="0" bldLvl="0" animBg="1"/>
      <p:bldP spid="20509" grpId="0" bldLvl="0" animBg="1"/>
      <p:bldP spid="20510" grpId="0" bldLvl="0" animBg="1"/>
      <p:bldP spid="20511" grpId="0" bldLvl="0" animBg="1"/>
      <p:bldP spid="20512" grpId="0" bldLvl="0"/>
      <p:bldP spid="20513" grpId="0" bldLvl="0"/>
      <p:bldP spid="20514" grpId="0" bldLvl="0" animBg="1"/>
      <p:bldP spid="20515" grpId="0" bldLvl="0"/>
      <p:bldP spid="20516" grpId="0" bldLvl="0"/>
      <p:bldP spid="20517" grpId="0" bldLvl="0" animBg="1"/>
      <p:bldP spid="20518" grpId="0" bldLvl="0"/>
      <p:bldP spid="20519" grpId="0" bldLvl="0"/>
      <p:bldP spid="20520" grpId="0" bldLvl="0" animBg="1"/>
      <p:bldP spid="20521" grpId="0" bldLvl="0"/>
      <p:bldP spid="20522" grpId="0" bldLvl="0"/>
      <p:bldP spid="2052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 vert="horz" wrap="square" lIns="91440" tIns="45720" rIns="91440" bIns="45720" numCol="1" anchor="ctr" anchorCtr="0" compatLnSpc="1"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grpSp>
        <p:nvGrpSpPr>
          <p:cNvPr id="34818" name="组合 4"/>
          <p:cNvGrpSpPr/>
          <p:nvPr/>
        </p:nvGrpSpPr>
        <p:grpSpPr>
          <a:xfrm>
            <a:off x="1914525" y="2152650"/>
            <a:ext cx="5588000" cy="2651125"/>
            <a:chOff x="3014" y="3389"/>
            <a:chExt cx="8801" cy="4175"/>
          </a:xfrm>
        </p:grpSpPr>
        <p:sp>
          <p:nvSpPr>
            <p:cNvPr id="34819" name="文本框 8"/>
            <p:cNvSpPr txBox="1"/>
            <p:nvPr/>
          </p:nvSpPr>
          <p:spPr>
            <a:xfrm>
              <a:off x="4537" y="3389"/>
              <a:ext cx="7278" cy="41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道具的探索，</a:t>
              </a:r>
              <a:r>
                <a:rPr lang="zh-CN" altLang="en-US" sz="1600" dirty="0">
                  <a:solidFill>
                    <a:srgbClr val="CC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探索方式有三种，分别是具有确定收集性的向下挖掘，向上跳跃，还有具有不确定收集性的开门探索。探索所获得道具是随机的，有一般道具和彩蛋道具两种。一般道具能对人物属性点进行分配。彩蛋道具对人物属性没有影响，用于增强趣味性。探索本身也可恢复一定人物的属性，所恢复的属性多少也随场景的不同而不同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22"/>
            <p:cNvGrpSpPr/>
            <p:nvPr/>
          </p:nvGrpSpPr>
          <p:grpSpPr>
            <a:xfrm rot="0">
              <a:off x="3014" y="3446"/>
              <a:ext cx="1110" cy="1037"/>
              <a:chOff x="3654425" y="5089525"/>
              <a:chExt cx="1860550" cy="1460500"/>
            </a:xfrm>
            <a:solidFill>
              <a:schemeClr val="tx1"/>
            </a:solidFill>
          </p:grpSpPr>
          <p:sp>
            <p:nvSpPr>
              <p:cNvPr id="16" name="Freeform 12"/>
              <p:cNvSpPr>
                <a:spLocks noEditPoints="1"/>
              </p:cNvSpPr>
              <p:nvPr/>
            </p:nvSpPr>
            <p:spPr bwMode="auto">
              <a:xfrm>
                <a:off x="3654425" y="5089525"/>
                <a:ext cx="1860550" cy="1460500"/>
              </a:xfrm>
              <a:custGeom>
                <a:avLst/>
                <a:gdLst>
                  <a:gd name="T0" fmla="*/ 2372 w 2506"/>
                  <a:gd name="T1" fmla="*/ 1716 h 1970"/>
                  <a:gd name="T2" fmla="*/ 2372 w 2506"/>
                  <a:gd name="T3" fmla="*/ 1716 h 1970"/>
                  <a:gd name="T4" fmla="*/ 1858 w 2506"/>
                  <a:gd name="T5" fmla="*/ 1575 h 1970"/>
                  <a:gd name="T6" fmla="*/ 1818 w 2506"/>
                  <a:gd name="T7" fmla="*/ 1576 h 1970"/>
                  <a:gd name="T8" fmla="*/ 1323 w 2506"/>
                  <a:gd name="T9" fmla="*/ 1715 h 1970"/>
                  <a:gd name="T10" fmla="*/ 1323 w 2506"/>
                  <a:gd name="T11" fmla="*/ 308 h 1970"/>
                  <a:gd name="T12" fmla="*/ 1847 w 2506"/>
                  <a:gd name="T13" fmla="*/ 133 h 1970"/>
                  <a:gd name="T14" fmla="*/ 2372 w 2506"/>
                  <a:gd name="T15" fmla="*/ 310 h 1970"/>
                  <a:gd name="T16" fmla="*/ 2372 w 2506"/>
                  <a:gd name="T17" fmla="*/ 1716 h 1970"/>
                  <a:gd name="T18" fmla="*/ 1182 w 2506"/>
                  <a:gd name="T19" fmla="*/ 1715 h 1970"/>
                  <a:gd name="T20" fmla="*/ 1182 w 2506"/>
                  <a:gd name="T21" fmla="*/ 1715 h 1970"/>
                  <a:gd name="T22" fmla="*/ 688 w 2506"/>
                  <a:gd name="T23" fmla="*/ 1576 h 1970"/>
                  <a:gd name="T24" fmla="*/ 647 w 2506"/>
                  <a:gd name="T25" fmla="*/ 1575 h 1970"/>
                  <a:gd name="T26" fmla="*/ 133 w 2506"/>
                  <a:gd name="T27" fmla="*/ 1716 h 1970"/>
                  <a:gd name="T28" fmla="*/ 133 w 2506"/>
                  <a:gd name="T29" fmla="*/ 310 h 1970"/>
                  <a:gd name="T30" fmla="*/ 659 w 2506"/>
                  <a:gd name="T31" fmla="*/ 133 h 1970"/>
                  <a:gd name="T32" fmla="*/ 1182 w 2506"/>
                  <a:gd name="T33" fmla="*/ 308 h 1970"/>
                  <a:gd name="T34" fmla="*/ 1182 w 2506"/>
                  <a:gd name="T35" fmla="*/ 1715 h 1970"/>
                  <a:gd name="T36" fmla="*/ 1849 w 2506"/>
                  <a:gd name="T37" fmla="*/ 0 h 1970"/>
                  <a:gd name="T38" fmla="*/ 1849 w 2506"/>
                  <a:gd name="T39" fmla="*/ 0 h 1970"/>
                  <a:gd name="T40" fmla="*/ 1823 w 2506"/>
                  <a:gd name="T41" fmla="*/ 0 h 1970"/>
                  <a:gd name="T42" fmla="*/ 1253 w 2506"/>
                  <a:gd name="T43" fmla="*/ 184 h 1970"/>
                  <a:gd name="T44" fmla="*/ 683 w 2506"/>
                  <a:gd name="T45" fmla="*/ 0 h 1970"/>
                  <a:gd name="T46" fmla="*/ 657 w 2506"/>
                  <a:gd name="T47" fmla="*/ 0 h 1970"/>
                  <a:gd name="T48" fmla="*/ 5 w 2506"/>
                  <a:gd name="T49" fmla="*/ 267 h 1970"/>
                  <a:gd name="T50" fmla="*/ 0 w 2506"/>
                  <a:gd name="T51" fmla="*/ 279 h 1970"/>
                  <a:gd name="T52" fmla="*/ 0 w 2506"/>
                  <a:gd name="T53" fmla="*/ 1970 h 1970"/>
                  <a:gd name="T54" fmla="*/ 107 w 2506"/>
                  <a:gd name="T55" fmla="*/ 1889 h 1970"/>
                  <a:gd name="T56" fmla="*/ 682 w 2506"/>
                  <a:gd name="T57" fmla="*/ 1709 h 1970"/>
                  <a:gd name="T58" fmla="*/ 1190 w 2506"/>
                  <a:gd name="T59" fmla="*/ 1876 h 1970"/>
                  <a:gd name="T60" fmla="*/ 1208 w 2506"/>
                  <a:gd name="T61" fmla="*/ 1888 h 1970"/>
                  <a:gd name="T62" fmla="*/ 1253 w 2506"/>
                  <a:gd name="T63" fmla="*/ 1924 h 1970"/>
                  <a:gd name="T64" fmla="*/ 1298 w 2506"/>
                  <a:gd name="T65" fmla="*/ 1888 h 1970"/>
                  <a:gd name="T66" fmla="*/ 1316 w 2506"/>
                  <a:gd name="T67" fmla="*/ 1876 h 1970"/>
                  <a:gd name="T68" fmla="*/ 1824 w 2506"/>
                  <a:gd name="T69" fmla="*/ 1709 h 1970"/>
                  <a:gd name="T70" fmla="*/ 2399 w 2506"/>
                  <a:gd name="T71" fmla="*/ 1889 h 1970"/>
                  <a:gd name="T72" fmla="*/ 2506 w 2506"/>
                  <a:gd name="T73" fmla="*/ 1970 h 1970"/>
                  <a:gd name="T74" fmla="*/ 2506 w 2506"/>
                  <a:gd name="T75" fmla="*/ 279 h 1970"/>
                  <a:gd name="T76" fmla="*/ 2501 w 2506"/>
                  <a:gd name="T77" fmla="*/ 267 h 1970"/>
                  <a:gd name="T78" fmla="*/ 1849 w 2506"/>
                  <a:gd name="T79" fmla="*/ 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506" h="1970">
                    <a:moveTo>
                      <a:pt x="2372" y="1716"/>
                    </a:moveTo>
                    <a:lnTo>
                      <a:pt x="2372" y="1716"/>
                    </a:lnTo>
                    <a:cubicBezTo>
                      <a:pt x="2261" y="1655"/>
                      <a:pt x="2075" y="1575"/>
                      <a:pt x="1858" y="1575"/>
                    </a:cubicBezTo>
                    <a:cubicBezTo>
                      <a:pt x="1845" y="1575"/>
                      <a:pt x="1831" y="1576"/>
                      <a:pt x="1818" y="1576"/>
                    </a:cubicBezTo>
                    <a:cubicBezTo>
                      <a:pt x="1599" y="1587"/>
                      <a:pt x="1427" y="1659"/>
                      <a:pt x="1323" y="1715"/>
                    </a:cubicBezTo>
                    <a:lnTo>
                      <a:pt x="1323" y="308"/>
                    </a:lnTo>
                    <a:cubicBezTo>
                      <a:pt x="1347" y="271"/>
                      <a:pt x="1462" y="127"/>
                      <a:pt x="1847" y="133"/>
                    </a:cubicBezTo>
                    <a:cubicBezTo>
                      <a:pt x="2229" y="140"/>
                      <a:pt x="2347" y="273"/>
                      <a:pt x="2372" y="310"/>
                    </a:cubicBezTo>
                    <a:lnTo>
                      <a:pt x="2372" y="1716"/>
                    </a:lnTo>
                    <a:close/>
                    <a:moveTo>
                      <a:pt x="1182" y="1715"/>
                    </a:moveTo>
                    <a:lnTo>
                      <a:pt x="1182" y="1715"/>
                    </a:lnTo>
                    <a:cubicBezTo>
                      <a:pt x="1079" y="1659"/>
                      <a:pt x="906" y="1587"/>
                      <a:pt x="688" y="1576"/>
                    </a:cubicBezTo>
                    <a:cubicBezTo>
                      <a:pt x="674" y="1576"/>
                      <a:pt x="661" y="1575"/>
                      <a:pt x="647" y="1575"/>
                    </a:cubicBezTo>
                    <a:cubicBezTo>
                      <a:pt x="431" y="1575"/>
                      <a:pt x="244" y="1655"/>
                      <a:pt x="133" y="1716"/>
                    </a:cubicBezTo>
                    <a:lnTo>
                      <a:pt x="133" y="310"/>
                    </a:lnTo>
                    <a:cubicBezTo>
                      <a:pt x="159" y="273"/>
                      <a:pt x="276" y="140"/>
                      <a:pt x="659" y="133"/>
                    </a:cubicBezTo>
                    <a:cubicBezTo>
                      <a:pt x="1044" y="127"/>
                      <a:pt x="1159" y="271"/>
                      <a:pt x="1182" y="308"/>
                    </a:cubicBezTo>
                    <a:lnTo>
                      <a:pt x="1182" y="1715"/>
                    </a:lnTo>
                    <a:close/>
                    <a:moveTo>
                      <a:pt x="1849" y="0"/>
                    </a:moveTo>
                    <a:lnTo>
                      <a:pt x="1849" y="0"/>
                    </a:lnTo>
                    <a:cubicBezTo>
                      <a:pt x="1840" y="0"/>
                      <a:pt x="1831" y="0"/>
                      <a:pt x="1823" y="0"/>
                    </a:cubicBezTo>
                    <a:cubicBezTo>
                      <a:pt x="1490" y="0"/>
                      <a:pt x="1328" y="105"/>
                      <a:pt x="1253" y="184"/>
                    </a:cubicBezTo>
                    <a:cubicBezTo>
                      <a:pt x="1178" y="105"/>
                      <a:pt x="1015" y="0"/>
                      <a:pt x="683" y="0"/>
                    </a:cubicBezTo>
                    <a:cubicBezTo>
                      <a:pt x="674" y="0"/>
                      <a:pt x="666" y="0"/>
                      <a:pt x="657" y="0"/>
                    </a:cubicBezTo>
                    <a:cubicBezTo>
                      <a:pt x="127" y="9"/>
                      <a:pt x="16" y="240"/>
                      <a:pt x="5" y="267"/>
                    </a:cubicBezTo>
                    <a:lnTo>
                      <a:pt x="0" y="279"/>
                    </a:lnTo>
                    <a:lnTo>
                      <a:pt x="0" y="1970"/>
                    </a:lnTo>
                    <a:lnTo>
                      <a:pt x="107" y="1889"/>
                    </a:lnTo>
                    <a:cubicBezTo>
                      <a:pt x="109" y="1887"/>
                      <a:pt x="369" y="1695"/>
                      <a:pt x="682" y="1709"/>
                    </a:cubicBezTo>
                    <a:cubicBezTo>
                      <a:pt x="943" y="1722"/>
                      <a:pt x="1133" y="1837"/>
                      <a:pt x="1190" y="1876"/>
                    </a:cubicBezTo>
                    <a:cubicBezTo>
                      <a:pt x="1201" y="1883"/>
                      <a:pt x="1207" y="1888"/>
                      <a:pt x="1208" y="1888"/>
                    </a:cubicBezTo>
                    <a:lnTo>
                      <a:pt x="1253" y="1924"/>
                    </a:lnTo>
                    <a:lnTo>
                      <a:pt x="1298" y="1888"/>
                    </a:lnTo>
                    <a:cubicBezTo>
                      <a:pt x="1298" y="1888"/>
                      <a:pt x="1304" y="1883"/>
                      <a:pt x="1316" y="1876"/>
                    </a:cubicBezTo>
                    <a:cubicBezTo>
                      <a:pt x="1373" y="1837"/>
                      <a:pt x="1563" y="1722"/>
                      <a:pt x="1824" y="1709"/>
                    </a:cubicBezTo>
                    <a:cubicBezTo>
                      <a:pt x="2135" y="1695"/>
                      <a:pt x="2396" y="1887"/>
                      <a:pt x="2399" y="1889"/>
                    </a:cubicBezTo>
                    <a:lnTo>
                      <a:pt x="2506" y="1970"/>
                    </a:lnTo>
                    <a:lnTo>
                      <a:pt x="2506" y="279"/>
                    </a:lnTo>
                    <a:lnTo>
                      <a:pt x="2501" y="267"/>
                    </a:lnTo>
                    <a:cubicBezTo>
                      <a:pt x="2490" y="240"/>
                      <a:pt x="2379" y="9"/>
                      <a:pt x="1849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p>
                <a:pPr fontAlgn="base"/>
                <a:endParaRPr lang="zh-CN" altLang="en-US" sz="100" strike="noStrike" noProof="1">
                  <a:latin typeface="华文行楷" panose="02010800040101010101" charset="-122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24" name="Freeform 13"/>
              <p:cNvSpPr/>
              <p:nvPr/>
            </p:nvSpPr>
            <p:spPr bwMode="auto">
              <a:xfrm>
                <a:off x="3829050" y="53990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0 h 206"/>
                  <a:gd name="T12" fmla="*/ 68 w 844"/>
                  <a:gd name="T13" fmla="*/ 193 h 206"/>
                  <a:gd name="T14" fmla="*/ 437 w 844"/>
                  <a:gd name="T15" fmla="*/ 89 h 206"/>
                  <a:gd name="T16" fmla="*/ 775 w 844"/>
                  <a:gd name="T17" fmla="*/ 193 h 206"/>
                  <a:gd name="T18" fmla="*/ 831 w 844"/>
                  <a:gd name="T19" fmla="*/ 183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3"/>
                      <a:pt x="667" y="19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3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8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p>
                <a:pPr fontAlgn="base"/>
                <a:endParaRPr lang="zh-CN" altLang="en-US" sz="100" strike="noStrike" noProof="1">
                  <a:latin typeface="华文行楷" panose="02010800040101010101" charset="-122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25" name="Freeform 14"/>
              <p:cNvSpPr/>
              <p:nvPr/>
            </p:nvSpPr>
            <p:spPr bwMode="auto">
              <a:xfrm>
                <a:off x="3829050" y="56784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4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3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3"/>
                      <a:pt x="775" y="194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p>
                <a:pPr fontAlgn="base"/>
                <a:endParaRPr lang="zh-CN" altLang="en-US" sz="100" strike="noStrike" noProof="1">
                  <a:latin typeface="华文行楷" panose="02010800040101010101" charset="-122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26" name="Freeform 15"/>
              <p:cNvSpPr/>
              <p:nvPr/>
            </p:nvSpPr>
            <p:spPr bwMode="auto">
              <a:xfrm>
                <a:off x="3829050" y="5957888"/>
                <a:ext cx="627063" cy="153988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8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8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p>
                <a:pPr fontAlgn="base"/>
                <a:endParaRPr lang="zh-CN" altLang="en-US" sz="100" strike="noStrike" noProof="1">
                  <a:latin typeface="华文行楷" panose="02010800040101010101" charset="-122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27" name="Freeform 16"/>
              <p:cNvSpPr/>
              <p:nvPr/>
            </p:nvSpPr>
            <p:spPr bwMode="auto">
              <a:xfrm>
                <a:off x="4713288" y="5437188"/>
                <a:ext cx="627063" cy="152400"/>
              </a:xfrm>
              <a:custGeom>
                <a:avLst/>
                <a:gdLst>
                  <a:gd name="T0" fmla="*/ 822 w 844"/>
                  <a:gd name="T1" fmla="*/ 127 h 205"/>
                  <a:gd name="T2" fmla="*/ 822 w 844"/>
                  <a:gd name="T3" fmla="*/ 127 h 205"/>
                  <a:gd name="T4" fmla="*/ 441 w 844"/>
                  <a:gd name="T5" fmla="*/ 9 h 205"/>
                  <a:gd name="T6" fmla="*/ 23 w 844"/>
                  <a:gd name="T7" fmla="*/ 127 h 205"/>
                  <a:gd name="T8" fmla="*/ 12 w 844"/>
                  <a:gd name="T9" fmla="*/ 182 h 205"/>
                  <a:gd name="T10" fmla="*/ 45 w 844"/>
                  <a:gd name="T11" fmla="*/ 200 h 205"/>
                  <a:gd name="T12" fmla="*/ 67 w 844"/>
                  <a:gd name="T13" fmla="*/ 193 h 205"/>
                  <a:gd name="T14" fmla="*/ 437 w 844"/>
                  <a:gd name="T15" fmla="*/ 89 h 205"/>
                  <a:gd name="T16" fmla="*/ 775 w 844"/>
                  <a:gd name="T17" fmla="*/ 193 h 205"/>
                  <a:gd name="T18" fmla="*/ 831 w 844"/>
                  <a:gd name="T19" fmla="*/ 183 h 205"/>
                  <a:gd name="T20" fmla="*/ 822 w 844"/>
                  <a:gd name="T21" fmla="*/ 127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5">
                    <a:moveTo>
                      <a:pt x="822" y="127"/>
                    </a:moveTo>
                    <a:lnTo>
                      <a:pt x="822" y="127"/>
                    </a:lnTo>
                    <a:cubicBezTo>
                      <a:pt x="815" y="123"/>
                      <a:pt x="667" y="19"/>
                      <a:pt x="441" y="9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39"/>
                      <a:pt x="0" y="164"/>
                      <a:pt x="12" y="182"/>
                    </a:cubicBezTo>
                    <a:cubicBezTo>
                      <a:pt x="20" y="194"/>
                      <a:pt x="32" y="200"/>
                      <a:pt x="45" y="200"/>
                    </a:cubicBezTo>
                    <a:cubicBezTo>
                      <a:pt x="53" y="200"/>
                      <a:pt x="61" y="198"/>
                      <a:pt x="67" y="193"/>
                    </a:cubicBezTo>
                    <a:cubicBezTo>
                      <a:pt x="69" y="192"/>
                      <a:pt x="236" y="81"/>
                      <a:pt x="437" y="89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5"/>
                      <a:pt x="818" y="201"/>
                      <a:pt x="831" y="183"/>
                    </a:cubicBezTo>
                    <a:cubicBezTo>
                      <a:pt x="844" y="165"/>
                      <a:pt x="840" y="140"/>
                      <a:pt x="822" y="12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p>
                <a:pPr fontAlgn="base"/>
                <a:endParaRPr lang="zh-CN" altLang="en-US" sz="100" strike="noStrike" noProof="1">
                  <a:latin typeface="华文行楷" panose="02010800040101010101" charset="-122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28" name="Freeform 17"/>
              <p:cNvSpPr/>
              <p:nvPr/>
            </p:nvSpPr>
            <p:spPr bwMode="auto">
              <a:xfrm>
                <a:off x="4713288" y="5716588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8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8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5"/>
                      <a:pt x="32" y="201"/>
                      <a:pt x="45" y="201"/>
                    </a:cubicBezTo>
                    <a:cubicBezTo>
                      <a:pt x="53" y="201"/>
                      <a:pt x="61" y="199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9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p>
                <a:pPr fontAlgn="base"/>
                <a:endParaRPr lang="zh-CN" altLang="en-US" sz="100" strike="noStrike" noProof="1">
                  <a:latin typeface="华文行楷" panose="02010800040101010101" charset="-122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29" name="Freeform 18"/>
              <p:cNvSpPr/>
              <p:nvPr/>
            </p:nvSpPr>
            <p:spPr bwMode="auto">
              <a:xfrm>
                <a:off x="4713288" y="5997575"/>
                <a:ext cx="627063" cy="152400"/>
              </a:xfrm>
              <a:custGeom>
                <a:avLst/>
                <a:gdLst>
                  <a:gd name="T0" fmla="*/ 822 w 844"/>
                  <a:gd name="T1" fmla="*/ 128 h 206"/>
                  <a:gd name="T2" fmla="*/ 822 w 844"/>
                  <a:gd name="T3" fmla="*/ 128 h 206"/>
                  <a:gd name="T4" fmla="*/ 441 w 844"/>
                  <a:gd name="T5" fmla="*/ 10 h 206"/>
                  <a:gd name="T6" fmla="*/ 23 w 844"/>
                  <a:gd name="T7" fmla="*/ 127 h 206"/>
                  <a:gd name="T8" fmla="*/ 12 w 844"/>
                  <a:gd name="T9" fmla="*/ 183 h 206"/>
                  <a:gd name="T10" fmla="*/ 45 w 844"/>
                  <a:gd name="T11" fmla="*/ 201 h 206"/>
                  <a:gd name="T12" fmla="*/ 67 w 844"/>
                  <a:gd name="T13" fmla="*/ 194 h 206"/>
                  <a:gd name="T14" fmla="*/ 437 w 844"/>
                  <a:gd name="T15" fmla="*/ 90 h 206"/>
                  <a:gd name="T16" fmla="*/ 775 w 844"/>
                  <a:gd name="T17" fmla="*/ 193 h 206"/>
                  <a:gd name="T18" fmla="*/ 831 w 844"/>
                  <a:gd name="T19" fmla="*/ 184 h 206"/>
                  <a:gd name="T20" fmla="*/ 822 w 844"/>
                  <a:gd name="T21" fmla="*/ 12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44" h="206">
                    <a:moveTo>
                      <a:pt x="822" y="128"/>
                    </a:moveTo>
                    <a:lnTo>
                      <a:pt x="822" y="128"/>
                    </a:lnTo>
                    <a:cubicBezTo>
                      <a:pt x="815" y="124"/>
                      <a:pt x="667" y="20"/>
                      <a:pt x="441" y="10"/>
                    </a:cubicBezTo>
                    <a:cubicBezTo>
                      <a:pt x="213" y="0"/>
                      <a:pt x="30" y="122"/>
                      <a:pt x="23" y="127"/>
                    </a:cubicBezTo>
                    <a:cubicBezTo>
                      <a:pt x="4" y="140"/>
                      <a:pt x="0" y="165"/>
                      <a:pt x="12" y="183"/>
                    </a:cubicBezTo>
                    <a:cubicBezTo>
                      <a:pt x="20" y="194"/>
                      <a:pt x="32" y="201"/>
                      <a:pt x="45" y="201"/>
                    </a:cubicBezTo>
                    <a:cubicBezTo>
                      <a:pt x="53" y="201"/>
                      <a:pt x="61" y="198"/>
                      <a:pt x="67" y="194"/>
                    </a:cubicBezTo>
                    <a:cubicBezTo>
                      <a:pt x="69" y="193"/>
                      <a:pt x="236" y="82"/>
                      <a:pt x="437" y="90"/>
                    </a:cubicBezTo>
                    <a:cubicBezTo>
                      <a:pt x="639" y="98"/>
                      <a:pt x="774" y="192"/>
                      <a:pt x="775" y="193"/>
                    </a:cubicBezTo>
                    <a:cubicBezTo>
                      <a:pt x="793" y="206"/>
                      <a:pt x="818" y="202"/>
                      <a:pt x="831" y="184"/>
                    </a:cubicBezTo>
                    <a:cubicBezTo>
                      <a:pt x="844" y="166"/>
                      <a:pt x="840" y="141"/>
                      <a:pt x="822" y="12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68580" tIns="34290" rIns="68580" bIns="34290" numCol="1" anchor="t" anchorCtr="0" compatLnSpc="1"/>
              <a:p>
                <a:pPr fontAlgn="base"/>
                <a:endParaRPr lang="zh-CN" altLang="en-US" sz="100" strike="noStrike" noProof="1">
                  <a:latin typeface="华文行楷" panose="02010800040101010101" charset="-122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</p:grpSp>
      <p:grpSp>
        <p:nvGrpSpPr>
          <p:cNvPr id="34821" name="组合 2"/>
          <p:cNvGrpSpPr/>
          <p:nvPr/>
        </p:nvGrpSpPr>
        <p:grpSpPr>
          <a:xfrm>
            <a:off x="611188" y="457200"/>
            <a:ext cx="8164512" cy="844550"/>
            <a:chOff x="1190" y="1620"/>
            <a:chExt cx="12858" cy="1330"/>
          </a:xfrm>
        </p:grpSpPr>
        <p:sp>
          <p:nvSpPr>
            <p:cNvPr id="34822" name="TextBox 3"/>
            <p:cNvSpPr/>
            <p:nvPr/>
          </p:nvSpPr>
          <p:spPr>
            <a:xfrm>
              <a:off x="1190" y="1915"/>
              <a:ext cx="4763" cy="91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探索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4823" name="组合 45"/>
            <p:cNvGrpSpPr/>
            <p:nvPr/>
          </p:nvGrpSpPr>
          <p:grpSpPr>
            <a:xfrm>
              <a:off x="8250" y="1944"/>
              <a:ext cx="2916" cy="333"/>
              <a:chOff x="0" y="0"/>
              <a:chExt cx="1851574" cy="211289"/>
            </a:xfrm>
          </p:grpSpPr>
          <p:grpSp>
            <p:nvGrpSpPr>
              <p:cNvPr id="34824" name="组合 6"/>
              <p:cNvGrpSpPr/>
              <p:nvPr/>
            </p:nvGrpSpPr>
            <p:grpSpPr>
              <a:xfrm>
                <a:off x="0" y="0"/>
                <a:ext cx="1851574" cy="211289"/>
                <a:chOff x="0" y="0"/>
                <a:chExt cx="1851574" cy="211289"/>
              </a:xfrm>
            </p:grpSpPr>
            <p:sp>
              <p:nvSpPr>
                <p:cNvPr id="34825" name="TextBox 7"/>
                <p:cNvSpPr/>
                <p:nvPr/>
              </p:nvSpPr>
              <p:spPr>
                <a:xfrm>
                  <a:off x="135882" y="0"/>
                  <a:ext cx="1715692" cy="21128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r>
                    <a:rPr lang="en-US" altLang="zh-CN" sz="10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SAVER</a:t>
                  </a:r>
                  <a:r>
                    <a:rPr lang="zh-CN" altLang="en-US" sz="10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制作组</a:t>
                  </a:r>
                  <a:endPara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grpSp>
              <p:nvGrpSpPr>
                <p:cNvPr id="34826" name="组合 8"/>
                <p:cNvGrpSpPr/>
                <p:nvPr/>
              </p:nvGrpSpPr>
              <p:grpSpPr>
                <a:xfrm>
                  <a:off x="0" y="44222"/>
                  <a:ext cx="157777" cy="157777"/>
                  <a:chOff x="0" y="0"/>
                  <a:chExt cx="299717" cy="299717"/>
                </a:xfrm>
              </p:grpSpPr>
              <p:sp>
                <p:nvSpPr>
                  <p:cNvPr id="34827" name="梯形 21"/>
                  <p:cNvSpPr/>
                  <p:nvPr/>
                </p:nvSpPr>
                <p:spPr>
                  <a:xfrm rot="-5400000">
                    <a:off x="56686" y="31389"/>
                    <a:ext cx="186337" cy="236930"/>
                  </a:xfrm>
                  <a:custGeom>
                    <a:avLst/>
                    <a:gdLst/>
                    <a:ahLst/>
                    <a:cxnLst>
                      <a:cxn ang="0">
                        <a:pos x="33868" y="36900"/>
                      </a:cxn>
                      <a:cxn ang="0">
                        <a:pos x="33868" y="41813"/>
                      </a:cxn>
                      <a:cxn ang="0">
                        <a:pos x="24843" y="41813"/>
                      </a:cxn>
                      <a:cxn ang="0">
                        <a:pos x="29587" y="36900"/>
                      </a:cxn>
                      <a:cxn ang="0">
                        <a:pos x="33868" y="36900"/>
                      </a:cxn>
                      <a:cxn ang="0">
                        <a:pos x="39412" y="25057"/>
                      </a:cxn>
                      <a:cxn ang="0">
                        <a:pos x="14356" y="50113"/>
                      </a:cxn>
                      <a:cxn ang="0">
                        <a:pos x="14356" y="42613"/>
                      </a:cxn>
                      <a:cxn ang="0">
                        <a:pos x="14968" y="42001"/>
                      </a:cxn>
                      <a:cxn ang="0">
                        <a:pos x="3462" y="42001"/>
                      </a:cxn>
                      <a:cxn ang="0">
                        <a:pos x="0" y="38539"/>
                      </a:cxn>
                      <a:cxn ang="0">
                        <a:pos x="0" y="34268"/>
                      </a:cxn>
                      <a:cxn ang="0">
                        <a:pos x="7518" y="34268"/>
                      </a:cxn>
                      <a:cxn ang="0">
                        <a:pos x="8745" y="33040"/>
                      </a:cxn>
                      <a:cxn ang="0">
                        <a:pos x="8745" y="28132"/>
                      </a:cxn>
                      <a:cxn ang="0">
                        <a:pos x="7518" y="26905"/>
                      </a:cxn>
                      <a:cxn ang="0">
                        <a:pos x="0" y="26905"/>
                      </a:cxn>
                      <a:cxn ang="0">
                        <a:pos x="0" y="11574"/>
                      </a:cxn>
                      <a:cxn ang="0">
                        <a:pos x="3462" y="8112"/>
                      </a:cxn>
                      <a:cxn ang="0">
                        <a:pos x="14968" y="8112"/>
                      </a:cxn>
                      <a:cxn ang="0">
                        <a:pos x="14356" y="7500"/>
                      </a:cxn>
                      <a:cxn ang="0">
                        <a:pos x="14356" y="0"/>
                      </a:cxn>
                      <a:cxn ang="0">
                        <a:pos x="39412" y="25057"/>
                      </a:cxn>
                    </a:cxnLst>
                    <a:pathLst>
                      <a:path w="880987" h="1120183">
                        <a:moveTo>
                          <a:pt x="757066" y="824835"/>
                        </a:moveTo>
                        <a:lnTo>
                          <a:pt x="757066" y="934658"/>
                        </a:lnTo>
                        <a:lnTo>
                          <a:pt x="555328" y="934658"/>
                        </a:lnTo>
                        <a:lnTo>
                          <a:pt x="661366" y="824835"/>
                        </a:lnTo>
                        <a:lnTo>
                          <a:pt x="757066" y="824835"/>
                        </a:lnTo>
                        <a:close/>
                        <a:moveTo>
                          <a:pt x="880987" y="560091"/>
                        </a:moveTo>
                        <a:lnTo>
                          <a:pt x="320895" y="1120183"/>
                        </a:lnTo>
                        <a:lnTo>
                          <a:pt x="320895" y="952536"/>
                        </a:lnTo>
                        <a:lnTo>
                          <a:pt x="334577" y="938854"/>
                        </a:lnTo>
                        <a:lnTo>
                          <a:pt x="77386" y="938854"/>
                        </a:lnTo>
                        <a:cubicBezTo>
                          <a:pt x="34647" y="938854"/>
                          <a:pt x="0" y="904207"/>
                          <a:pt x="0" y="861468"/>
                        </a:cubicBezTo>
                        <a:lnTo>
                          <a:pt x="0" y="765985"/>
                        </a:lnTo>
                        <a:lnTo>
                          <a:pt x="168046" y="765985"/>
                        </a:lnTo>
                        <a:cubicBezTo>
                          <a:pt x="183196" y="765985"/>
                          <a:pt x="195477" y="753704"/>
                          <a:pt x="195477" y="738554"/>
                        </a:cubicBezTo>
                        <a:lnTo>
                          <a:pt x="195477" y="628834"/>
                        </a:lnTo>
                        <a:cubicBezTo>
                          <a:pt x="195477" y="613684"/>
                          <a:pt x="183196" y="601403"/>
                          <a:pt x="168046" y="601403"/>
                        </a:cubicBezTo>
                        <a:lnTo>
                          <a:pt x="0" y="601403"/>
                        </a:lnTo>
                        <a:lnTo>
                          <a:pt x="0" y="258716"/>
                        </a:lnTo>
                        <a:cubicBezTo>
                          <a:pt x="0" y="215977"/>
                          <a:pt x="34647" y="181330"/>
                          <a:pt x="77386" y="181330"/>
                        </a:cubicBezTo>
                        <a:lnTo>
                          <a:pt x="334578" y="181330"/>
                        </a:lnTo>
                        <a:lnTo>
                          <a:pt x="320895" y="167647"/>
                        </a:lnTo>
                        <a:lnTo>
                          <a:pt x="320895" y="0"/>
                        </a:lnTo>
                        <a:lnTo>
                          <a:pt x="880987" y="5600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34828" name="椭圆 13"/>
                  <p:cNvSpPr/>
                  <p:nvPr/>
                </p:nvSpPr>
                <p:spPr>
                  <a:xfrm>
                    <a:off x="0" y="0"/>
                    <a:ext cx="299717" cy="29971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</p:grpSp>
          </p:grpSp>
          <p:grpSp>
            <p:nvGrpSpPr>
              <p:cNvPr id="34829" name="组合 46"/>
              <p:cNvGrpSpPr/>
              <p:nvPr/>
            </p:nvGrpSpPr>
            <p:grpSpPr>
              <a:xfrm>
                <a:off x="1656184" y="48399"/>
                <a:ext cx="149422" cy="149422"/>
                <a:chOff x="0" y="0"/>
                <a:chExt cx="176237" cy="176237"/>
              </a:xfrm>
            </p:grpSpPr>
            <p:sp>
              <p:nvSpPr>
                <p:cNvPr id="34830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4831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grpSp>
          <p:nvGrpSpPr>
            <p:cNvPr id="34832" name="组合 68"/>
            <p:cNvGrpSpPr/>
            <p:nvPr/>
          </p:nvGrpSpPr>
          <p:grpSpPr>
            <a:xfrm>
              <a:off x="13293" y="1620"/>
              <a:ext cx="755" cy="1330"/>
              <a:chOff x="0" y="0"/>
              <a:chExt cx="1090612" cy="1921760"/>
            </a:xfrm>
          </p:grpSpPr>
          <p:sp>
            <p:nvSpPr>
              <p:cNvPr id="34833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4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5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6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7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8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4839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34840" name="任意多边形 67"/>
          <p:cNvSpPr/>
          <p:nvPr/>
        </p:nvSpPr>
        <p:spPr>
          <a:xfrm rot="429592">
            <a:off x="73025" y="790575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TextBox 3"/>
          <p:cNvSpPr/>
          <p:nvPr/>
        </p:nvSpPr>
        <p:spPr>
          <a:xfrm>
            <a:off x="755650" y="1308100"/>
            <a:ext cx="30241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核心玩法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194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8195" name="组合 45"/>
          <p:cNvGrpSpPr/>
          <p:nvPr/>
        </p:nvGrpSpPr>
        <p:grpSpPr>
          <a:xfrm>
            <a:off x="5238750" y="1279525"/>
            <a:ext cx="1806575" cy="158750"/>
            <a:chOff x="0" y="44222"/>
            <a:chExt cx="1805606" cy="157777"/>
          </a:xfrm>
        </p:grpSpPr>
        <p:grpSp>
          <p:nvGrpSpPr>
            <p:cNvPr id="8196" name="组合 8"/>
            <p:cNvGrpSpPr/>
            <p:nvPr/>
          </p:nvGrpSpPr>
          <p:grpSpPr>
            <a:xfrm>
              <a:off x="0" y="44222"/>
              <a:ext cx="157777" cy="157777"/>
              <a:chOff x="0" y="0"/>
              <a:chExt cx="299717" cy="299717"/>
            </a:xfrm>
          </p:grpSpPr>
          <p:sp>
            <p:nvSpPr>
              <p:cNvPr id="8197" name="梯形 21"/>
              <p:cNvSpPr/>
              <p:nvPr/>
            </p:nvSpPr>
            <p:spPr>
              <a:xfrm rot="-5400000">
                <a:off x="56686" y="31389"/>
                <a:ext cx="186337" cy="236930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8198" name="椭圆 13"/>
              <p:cNvSpPr/>
              <p:nvPr/>
            </p:nvSpPr>
            <p:spPr>
              <a:xfrm>
                <a:off x="0" y="0"/>
                <a:ext cx="299717" cy="299717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zh-CN" sz="1400" dirty="0">
                  <a:solidFill>
                    <a:schemeClr val="accent1"/>
                  </a:solidFill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  <p:grpSp>
          <p:nvGrpSpPr>
            <p:cNvPr id="8199" name="组合 46"/>
            <p:cNvGrpSpPr/>
            <p:nvPr/>
          </p:nvGrpSpPr>
          <p:grpSpPr>
            <a:xfrm>
              <a:off x="1656184" y="48399"/>
              <a:ext cx="149422" cy="149422"/>
              <a:chOff x="0" y="0"/>
              <a:chExt cx="176237" cy="176237"/>
            </a:xfrm>
          </p:grpSpPr>
          <p:sp>
            <p:nvSpPr>
              <p:cNvPr id="8200" name="椭圆 9"/>
              <p:cNvSpPr/>
              <p:nvPr/>
            </p:nvSpPr>
            <p:spPr>
              <a:xfrm>
                <a:off x="0" y="0"/>
                <a:ext cx="176237" cy="176237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zh-CN" sz="1400" dirty="0">
                  <a:solidFill>
                    <a:schemeClr val="accent1"/>
                  </a:solidFill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  <p:sp>
            <p:nvSpPr>
              <p:cNvPr id="8201" name="等腰三角形 10"/>
              <p:cNvSpPr/>
              <p:nvPr/>
            </p:nvSpPr>
            <p:spPr>
              <a:xfrm rot="-2633791">
                <a:off x="25040" y="65259"/>
                <a:ext cx="126156" cy="45719"/>
              </a:xfrm>
              <a:custGeom>
                <a:avLst/>
                <a:gdLst/>
                <a:ahLst/>
                <a:cxnLst>
                  <a:cxn ang="0">
                    <a:pos x="4684" y="886"/>
                  </a:cxn>
                  <a:cxn ang="0">
                    <a:pos x="5198" y="0"/>
                  </a:cxn>
                  <a:cxn ang="0">
                    <a:pos x="4170" y="0"/>
                  </a:cxn>
                  <a:cxn ang="0">
                    <a:pos x="4684" y="886"/>
                  </a:cxn>
                  <a:cxn ang="0">
                    <a:pos x="5630" y="2306"/>
                  </a:cxn>
                  <a:cxn ang="0">
                    <a:pos x="5379" y="1697"/>
                  </a:cxn>
                  <a:cxn ang="0">
                    <a:pos x="6239" y="837"/>
                  </a:cxn>
                  <a:cxn ang="0">
                    <a:pos x="6986" y="837"/>
                  </a:cxn>
                  <a:cxn ang="0">
                    <a:pos x="7242" y="837"/>
                  </a:cxn>
                  <a:cxn ang="0">
                    <a:pos x="7989" y="837"/>
                  </a:cxn>
                  <a:cxn ang="0">
                    <a:pos x="8849" y="1697"/>
                  </a:cxn>
                  <a:cxn ang="0">
                    <a:pos x="7989" y="2558"/>
                  </a:cxn>
                  <a:cxn ang="0">
                    <a:pos x="7242" y="2558"/>
                  </a:cxn>
                  <a:cxn ang="0">
                    <a:pos x="6986" y="2558"/>
                  </a:cxn>
                  <a:cxn ang="0">
                    <a:pos x="6239" y="2558"/>
                  </a:cxn>
                  <a:cxn ang="0">
                    <a:pos x="5630" y="2306"/>
                  </a:cxn>
                  <a:cxn ang="0">
                    <a:pos x="5097" y="2475"/>
                  </a:cxn>
                  <a:cxn ang="0">
                    <a:pos x="6249" y="3087"/>
                  </a:cxn>
                  <a:cxn ang="0">
                    <a:pos x="6986" y="3087"/>
                  </a:cxn>
                  <a:cxn ang="0">
                    <a:pos x="7242" y="3087"/>
                  </a:cxn>
                  <a:cxn ang="0">
                    <a:pos x="7978" y="3087"/>
                  </a:cxn>
                  <a:cxn ang="0">
                    <a:pos x="9368" y="1697"/>
                  </a:cxn>
                  <a:cxn ang="0">
                    <a:pos x="7978" y="308"/>
                  </a:cxn>
                  <a:cxn ang="0">
                    <a:pos x="7242" y="308"/>
                  </a:cxn>
                  <a:cxn ang="0">
                    <a:pos x="6986" y="308"/>
                  </a:cxn>
                  <a:cxn ang="0">
                    <a:pos x="6249" y="308"/>
                  </a:cxn>
                  <a:cxn ang="0">
                    <a:pos x="4860" y="1697"/>
                  </a:cxn>
                  <a:cxn ang="0">
                    <a:pos x="5097" y="2475"/>
                  </a:cxn>
                  <a:cxn ang="0">
                    <a:pos x="4170" y="3395"/>
                  </a:cxn>
                  <a:cxn ang="0">
                    <a:pos x="5198" y="3395"/>
                  </a:cxn>
                  <a:cxn ang="0">
                    <a:pos x="4684" y="2509"/>
                  </a:cxn>
                  <a:cxn ang="0">
                    <a:pos x="4170" y="3395"/>
                  </a:cxn>
                  <a:cxn ang="0">
                    <a:pos x="771" y="2306"/>
                  </a:cxn>
                  <a:cxn ang="0">
                    <a:pos x="519" y="1697"/>
                  </a:cxn>
                  <a:cxn ang="0">
                    <a:pos x="1379" y="837"/>
                  </a:cxn>
                  <a:cxn ang="0">
                    <a:pos x="2126" y="837"/>
                  </a:cxn>
                  <a:cxn ang="0">
                    <a:pos x="2382" y="837"/>
                  </a:cxn>
                  <a:cxn ang="0">
                    <a:pos x="3129" y="837"/>
                  </a:cxn>
                  <a:cxn ang="0">
                    <a:pos x="3990" y="1697"/>
                  </a:cxn>
                  <a:cxn ang="0">
                    <a:pos x="3129" y="2558"/>
                  </a:cxn>
                  <a:cxn ang="0">
                    <a:pos x="2382" y="2558"/>
                  </a:cxn>
                  <a:cxn ang="0">
                    <a:pos x="2126" y="2558"/>
                  </a:cxn>
                  <a:cxn ang="0">
                    <a:pos x="1379" y="2558"/>
                  </a:cxn>
                  <a:cxn ang="0">
                    <a:pos x="771" y="2306"/>
                  </a:cxn>
                  <a:cxn ang="0">
                    <a:pos x="237" y="2475"/>
                  </a:cxn>
                  <a:cxn ang="0">
                    <a:pos x="1390" y="3087"/>
                  </a:cxn>
                  <a:cxn ang="0">
                    <a:pos x="2126" y="3087"/>
                  </a:cxn>
                  <a:cxn ang="0">
                    <a:pos x="2382" y="3087"/>
                  </a:cxn>
                  <a:cxn ang="0">
                    <a:pos x="3119" y="3087"/>
                  </a:cxn>
                  <a:cxn ang="0">
                    <a:pos x="4509" y="1697"/>
                  </a:cxn>
                  <a:cxn ang="0">
                    <a:pos x="3119" y="308"/>
                  </a:cxn>
                  <a:cxn ang="0">
                    <a:pos x="2382" y="308"/>
                  </a:cxn>
                  <a:cxn ang="0">
                    <a:pos x="2126" y="308"/>
                  </a:cxn>
                  <a:cxn ang="0">
                    <a:pos x="1390" y="308"/>
                  </a:cxn>
                  <a:cxn ang="0">
                    <a:pos x="0" y="1697"/>
                  </a:cxn>
                  <a:cxn ang="0">
                    <a:pos x="237" y="2475"/>
                  </a:cxn>
                </a:cxnLst>
                <a:pathLst>
                  <a:path w="1698884" h="615676">
                    <a:moveTo>
                      <a:pt x="849441" y="160742"/>
                    </a:moveTo>
                    <a:lnTo>
                      <a:pt x="942672" y="0"/>
                    </a:lnTo>
                    <a:lnTo>
                      <a:pt x="756211" y="0"/>
                    </a:lnTo>
                    <a:lnTo>
                      <a:pt x="849441" y="160742"/>
                    </a:lnTo>
                    <a:close/>
                    <a:moveTo>
                      <a:pt x="1021075" y="418159"/>
                    </a:moveTo>
                    <a:cubicBezTo>
                      <a:pt x="992841" y="389925"/>
                      <a:pt x="975378" y="350921"/>
                      <a:pt x="975378" y="307838"/>
                    </a:cubicBezTo>
                    <a:cubicBezTo>
                      <a:pt x="975378" y="221672"/>
                      <a:pt x="1045230" y="151820"/>
                      <a:pt x="1131396" y="151820"/>
                    </a:cubicBezTo>
                    <a:lnTo>
                      <a:pt x="1266836" y="151820"/>
                    </a:lnTo>
                    <a:lnTo>
                      <a:pt x="1313319" y="151820"/>
                    </a:lnTo>
                    <a:lnTo>
                      <a:pt x="1448759" y="151820"/>
                    </a:lnTo>
                    <a:cubicBezTo>
                      <a:pt x="1534925" y="151820"/>
                      <a:pt x="1604777" y="221672"/>
                      <a:pt x="1604777" y="307838"/>
                    </a:cubicBezTo>
                    <a:cubicBezTo>
                      <a:pt x="1604777" y="394004"/>
                      <a:pt x="1534925" y="463856"/>
                      <a:pt x="1448759" y="463856"/>
                    </a:cubicBezTo>
                    <a:lnTo>
                      <a:pt x="1313319" y="463856"/>
                    </a:lnTo>
                    <a:lnTo>
                      <a:pt x="1266836" y="463856"/>
                    </a:lnTo>
                    <a:lnTo>
                      <a:pt x="1131396" y="463856"/>
                    </a:lnTo>
                    <a:cubicBezTo>
                      <a:pt x="1088313" y="463856"/>
                      <a:pt x="1049309" y="446393"/>
                      <a:pt x="1021075" y="418159"/>
                    </a:cubicBezTo>
                    <a:close/>
                    <a:moveTo>
                      <a:pt x="924314" y="448749"/>
                    </a:moveTo>
                    <a:cubicBezTo>
                      <a:pt x="969605" y="515789"/>
                      <a:pt x="1046305" y="559866"/>
                      <a:pt x="1133299" y="559866"/>
                    </a:cubicBezTo>
                    <a:lnTo>
                      <a:pt x="1266836" y="559866"/>
                    </a:lnTo>
                    <a:lnTo>
                      <a:pt x="1313319" y="559866"/>
                    </a:lnTo>
                    <a:lnTo>
                      <a:pt x="1446856" y="559866"/>
                    </a:lnTo>
                    <a:cubicBezTo>
                      <a:pt x="1586047" y="559866"/>
                      <a:pt x="1698884" y="447029"/>
                      <a:pt x="1698884" y="307838"/>
                    </a:cubicBezTo>
                    <a:cubicBezTo>
                      <a:pt x="1698884" y="168647"/>
                      <a:pt x="1586047" y="55810"/>
                      <a:pt x="1446856" y="55810"/>
                    </a:cubicBezTo>
                    <a:lnTo>
                      <a:pt x="1313319" y="55810"/>
                    </a:lnTo>
                    <a:lnTo>
                      <a:pt x="1266836" y="55810"/>
                    </a:lnTo>
                    <a:lnTo>
                      <a:pt x="1133299" y="55810"/>
                    </a:lnTo>
                    <a:cubicBezTo>
                      <a:pt x="994108" y="55810"/>
                      <a:pt x="881271" y="168647"/>
                      <a:pt x="881271" y="307838"/>
                    </a:cubicBezTo>
                    <a:cubicBezTo>
                      <a:pt x="881271" y="360035"/>
                      <a:pt x="897139" y="408525"/>
                      <a:pt x="924314" y="448749"/>
                    </a:cubicBezTo>
                    <a:close/>
                    <a:moveTo>
                      <a:pt x="756212" y="615676"/>
                    </a:moveTo>
                    <a:lnTo>
                      <a:pt x="942673" y="615676"/>
                    </a:lnTo>
                    <a:lnTo>
                      <a:pt x="849443" y="454934"/>
                    </a:lnTo>
                    <a:lnTo>
                      <a:pt x="756212" y="615676"/>
                    </a:lnTo>
                    <a:close/>
                    <a:moveTo>
                      <a:pt x="139804" y="418159"/>
                    </a:moveTo>
                    <a:cubicBezTo>
                      <a:pt x="111570" y="389925"/>
                      <a:pt x="94107" y="350921"/>
                      <a:pt x="94107" y="307838"/>
                    </a:cubicBezTo>
                    <a:cubicBezTo>
                      <a:pt x="94107" y="221672"/>
                      <a:pt x="163959" y="151820"/>
                      <a:pt x="250125" y="151820"/>
                    </a:cubicBezTo>
                    <a:lnTo>
                      <a:pt x="385565" y="151820"/>
                    </a:lnTo>
                    <a:lnTo>
                      <a:pt x="432048" y="151820"/>
                    </a:lnTo>
                    <a:lnTo>
                      <a:pt x="567488" y="151820"/>
                    </a:lnTo>
                    <a:cubicBezTo>
                      <a:pt x="653654" y="151820"/>
                      <a:pt x="723506" y="221672"/>
                      <a:pt x="723506" y="307838"/>
                    </a:cubicBezTo>
                    <a:cubicBezTo>
                      <a:pt x="723506" y="394004"/>
                      <a:pt x="653654" y="463856"/>
                      <a:pt x="567488" y="463856"/>
                    </a:cubicBezTo>
                    <a:lnTo>
                      <a:pt x="432048" y="463856"/>
                    </a:lnTo>
                    <a:lnTo>
                      <a:pt x="385565" y="463856"/>
                    </a:lnTo>
                    <a:lnTo>
                      <a:pt x="250125" y="463856"/>
                    </a:lnTo>
                    <a:cubicBezTo>
                      <a:pt x="207042" y="463856"/>
                      <a:pt x="168037" y="446393"/>
                      <a:pt x="139804" y="418159"/>
                    </a:cubicBezTo>
                    <a:close/>
                    <a:moveTo>
                      <a:pt x="43042" y="448749"/>
                    </a:moveTo>
                    <a:cubicBezTo>
                      <a:pt x="88334" y="515789"/>
                      <a:pt x="165034" y="559866"/>
                      <a:pt x="252028" y="559866"/>
                    </a:cubicBezTo>
                    <a:lnTo>
                      <a:pt x="385565" y="559866"/>
                    </a:lnTo>
                    <a:lnTo>
                      <a:pt x="432048" y="559866"/>
                    </a:lnTo>
                    <a:lnTo>
                      <a:pt x="565585" y="559866"/>
                    </a:lnTo>
                    <a:cubicBezTo>
                      <a:pt x="704776" y="559866"/>
                      <a:pt x="817613" y="447029"/>
                      <a:pt x="817613" y="307838"/>
                    </a:cubicBezTo>
                    <a:cubicBezTo>
                      <a:pt x="817613" y="168647"/>
                      <a:pt x="704776" y="55810"/>
                      <a:pt x="565585" y="55810"/>
                    </a:cubicBezTo>
                    <a:lnTo>
                      <a:pt x="432048" y="55810"/>
                    </a:lnTo>
                    <a:lnTo>
                      <a:pt x="385565" y="55810"/>
                    </a:lnTo>
                    <a:lnTo>
                      <a:pt x="252028" y="55810"/>
                    </a:lnTo>
                    <a:cubicBezTo>
                      <a:pt x="112837" y="55810"/>
                      <a:pt x="0" y="168647"/>
                      <a:pt x="0" y="307838"/>
                    </a:cubicBezTo>
                    <a:cubicBezTo>
                      <a:pt x="0" y="360034"/>
                      <a:pt x="15868" y="408525"/>
                      <a:pt x="43042" y="4487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8202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8203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8204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5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6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7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8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09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0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384" name="TextBox 9"/>
          <p:cNvSpPr/>
          <p:nvPr/>
        </p:nvSpPr>
        <p:spPr>
          <a:xfrm>
            <a:off x="1260475" y="2428875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三大核心</a:t>
            </a:r>
            <a:endParaRPr lang="zh-CN" altLang="en-US" sz="2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385" name="组合 10"/>
          <p:cNvGrpSpPr/>
          <p:nvPr/>
        </p:nvGrpSpPr>
        <p:grpSpPr>
          <a:xfrm>
            <a:off x="1187450" y="3149600"/>
            <a:ext cx="6769100" cy="1584325"/>
            <a:chOff x="0" y="0"/>
            <a:chExt cx="6768752" cy="1584176"/>
          </a:xfrm>
        </p:grpSpPr>
        <p:sp>
          <p:nvSpPr>
            <p:cNvPr id="8213" name="直接连接符 11"/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8214" name="直接连接符 12"/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8" name="TextBox 13"/>
          <p:cNvSpPr/>
          <p:nvPr/>
        </p:nvSpPr>
        <p:spPr>
          <a:xfrm>
            <a:off x="3779838" y="3619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" action="ppaction://customshow?id=14&amp;return=true"/>
              </a:rPr>
              <a:t>关卡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89" name="直接连接符 14"/>
          <p:cNvSpPr/>
          <p:nvPr/>
        </p:nvSpPr>
        <p:spPr>
          <a:xfrm>
            <a:off x="3419475" y="3305175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305175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2" name="TextBox 17"/>
          <p:cNvSpPr/>
          <p:nvPr/>
        </p:nvSpPr>
        <p:spPr>
          <a:xfrm>
            <a:off x="5995988" y="3619500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" action="ppaction://customshow?id=15&amp;return=true"/>
              </a:rPr>
              <a:t>剧情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20" name="文本框 1"/>
          <p:cNvSpPr txBox="1"/>
          <p:nvPr/>
        </p:nvSpPr>
        <p:spPr>
          <a:xfrm>
            <a:off x="5380038" y="1204913"/>
            <a:ext cx="1512887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latin typeface="华文行楷" panose="02010800040101010101" charset="-122"/>
                <a:ea typeface="华文中宋" panose="02010600040101010101" charset="-122"/>
              </a:rPr>
              <a:t>SAVER</a:t>
            </a:r>
            <a:r>
              <a:rPr lang="zh-CN" altLang="en-US" sz="1400">
                <a:latin typeface="华文行楷" panose="02010800040101010101" charset="-122"/>
                <a:ea typeface="华文中宋" panose="02010600040101010101" charset="-122"/>
              </a:rPr>
              <a:t>制作组</a:t>
            </a:r>
            <a:endParaRPr lang="zh-CN" altLang="en-US" sz="140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" name="TextBox 13"/>
          <p:cNvSpPr/>
          <p:nvPr/>
        </p:nvSpPr>
        <p:spPr>
          <a:xfrm>
            <a:off x="1535113" y="35433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" action="ppaction://customshow?id=13&amp;return=true"/>
              </a:rPr>
              <a:t>探索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2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2" grpId="0" bldLvl="0"/>
      <p:bldP spid="15393" grpId="0" bldLvl="0"/>
      <p:bldP spid="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5842" name="任意多边形 67"/>
          <p:cNvSpPr/>
          <p:nvPr/>
        </p:nvSpPr>
        <p:spPr>
          <a:xfrm rot="429592">
            <a:off x="9525" y="1260475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5843" name="组合 1"/>
          <p:cNvGrpSpPr/>
          <p:nvPr/>
        </p:nvGrpSpPr>
        <p:grpSpPr>
          <a:xfrm>
            <a:off x="755650" y="1028700"/>
            <a:ext cx="8164513" cy="844550"/>
            <a:chOff x="1190" y="1620"/>
            <a:chExt cx="12857" cy="1330"/>
          </a:xfrm>
        </p:grpSpPr>
        <p:sp>
          <p:nvSpPr>
            <p:cNvPr id="35844" name="TextBox 3"/>
            <p:cNvSpPr/>
            <p:nvPr/>
          </p:nvSpPr>
          <p:spPr>
            <a:xfrm>
              <a:off x="1190" y="1830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关卡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35845" name="组合 45"/>
            <p:cNvGrpSpPr/>
            <p:nvPr/>
          </p:nvGrpSpPr>
          <p:grpSpPr>
            <a:xfrm>
              <a:off x="8250" y="1930"/>
              <a:ext cx="4960" cy="604"/>
              <a:chOff x="0" y="-8862"/>
              <a:chExt cx="3148749" cy="382556"/>
            </a:xfrm>
          </p:grpSpPr>
          <p:grpSp>
            <p:nvGrpSpPr>
              <p:cNvPr id="35846" name="组合 6"/>
              <p:cNvGrpSpPr/>
              <p:nvPr/>
            </p:nvGrpSpPr>
            <p:grpSpPr>
              <a:xfrm>
                <a:off x="0" y="-8862"/>
                <a:ext cx="1861096" cy="382556"/>
                <a:chOff x="0" y="-8862"/>
                <a:chExt cx="1861096" cy="382556"/>
              </a:xfrm>
            </p:grpSpPr>
            <p:sp>
              <p:nvSpPr>
                <p:cNvPr id="35847" name="TextBox 7"/>
                <p:cNvSpPr/>
                <p:nvPr/>
              </p:nvSpPr>
              <p:spPr>
                <a:xfrm>
                  <a:off x="145404" y="-8862"/>
                  <a:ext cx="1715692" cy="38255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r>
                    <a:rPr lang="en-US" altLang="zh-CN" sz="1400" dirty="0">
                      <a:solidFill>
                        <a:schemeClr val="accent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SAVER制作组</a:t>
                  </a:r>
                  <a:endParaRPr lang="en-US" altLang="zh-CN" sz="14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grpSp>
              <p:nvGrpSpPr>
                <p:cNvPr id="35848" name="组合 8"/>
                <p:cNvGrpSpPr/>
                <p:nvPr/>
              </p:nvGrpSpPr>
              <p:grpSpPr>
                <a:xfrm>
                  <a:off x="0" y="44222"/>
                  <a:ext cx="157777" cy="157777"/>
                  <a:chOff x="0" y="0"/>
                  <a:chExt cx="299717" cy="299717"/>
                </a:xfrm>
              </p:grpSpPr>
              <p:sp>
                <p:nvSpPr>
                  <p:cNvPr id="35849" name="梯形 21"/>
                  <p:cNvSpPr/>
                  <p:nvPr/>
                </p:nvSpPr>
                <p:spPr>
                  <a:xfrm rot="-5400000">
                    <a:off x="56686" y="31389"/>
                    <a:ext cx="186337" cy="236930"/>
                  </a:xfrm>
                  <a:custGeom>
                    <a:avLst/>
                    <a:gdLst/>
                    <a:ahLst/>
                    <a:cxnLst>
                      <a:cxn ang="0">
                        <a:pos x="33868" y="36900"/>
                      </a:cxn>
                      <a:cxn ang="0">
                        <a:pos x="33868" y="41813"/>
                      </a:cxn>
                      <a:cxn ang="0">
                        <a:pos x="24843" y="41813"/>
                      </a:cxn>
                      <a:cxn ang="0">
                        <a:pos x="29587" y="36900"/>
                      </a:cxn>
                      <a:cxn ang="0">
                        <a:pos x="33868" y="36900"/>
                      </a:cxn>
                      <a:cxn ang="0">
                        <a:pos x="39412" y="25057"/>
                      </a:cxn>
                      <a:cxn ang="0">
                        <a:pos x="14356" y="50113"/>
                      </a:cxn>
                      <a:cxn ang="0">
                        <a:pos x="14356" y="42613"/>
                      </a:cxn>
                      <a:cxn ang="0">
                        <a:pos x="14968" y="42001"/>
                      </a:cxn>
                      <a:cxn ang="0">
                        <a:pos x="3462" y="42001"/>
                      </a:cxn>
                      <a:cxn ang="0">
                        <a:pos x="0" y="38539"/>
                      </a:cxn>
                      <a:cxn ang="0">
                        <a:pos x="0" y="34268"/>
                      </a:cxn>
                      <a:cxn ang="0">
                        <a:pos x="7518" y="34268"/>
                      </a:cxn>
                      <a:cxn ang="0">
                        <a:pos x="8745" y="33040"/>
                      </a:cxn>
                      <a:cxn ang="0">
                        <a:pos x="8745" y="28132"/>
                      </a:cxn>
                      <a:cxn ang="0">
                        <a:pos x="7518" y="26905"/>
                      </a:cxn>
                      <a:cxn ang="0">
                        <a:pos x="0" y="26905"/>
                      </a:cxn>
                      <a:cxn ang="0">
                        <a:pos x="0" y="11574"/>
                      </a:cxn>
                      <a:cxn ang="0">
                        <a:pos x="3462" y="8112"/>
                      </a:cxn>
                      <a:cxn ang="0">
                        <a:pos x="14968" y="8112"/>
                      </a:cxn>
                      <a:cxn ang="0">
                        <a:pos x="14356" y="7500"/>
                      </a:cxn>
                      <a:cxn ang="0">
                        <a:pos x="14356" y="0"/>
                      </a:cxn>
                      <a:cxn ang="0">
                        <a:pos x="39412" y="25057"/>
                      </a:cxn>
                    </a:cxnLst>
                    <a:pathLst>
                      <a:path w="880987" h="1120183">
                        <a:moveTo>
                          <a:pt x="757066" y="824835"/>
                        </a:moveTo>
                        <a:lnTo>
                          <a:pt x="757066" y="934658"/>
                        </a:lnTo>
                        <a:lnTo>
                          <a:pt x="555328" y="934658"/>
                        </a:lnTo>
                        <a:lnTo>
                          <a:pt x="661366" y="824835"/>
                        </a:lnTo>
                        <a:lnTo>
                          <a:pt x="757066" y="824835"/>
                        </a:lnTo>
                        <a:close/>
                        <a:moveTo>
                          <a:pt x="880987" y="560091"/>
                        </a:moveTo>
                        <a:lnTo>
                          <a:pt x="320895" y="1120183"/>
                        </a:lnTo>
                        <a:lnTo>
                          <a:pt x="320895" y="952536"/>
                        </a:lnTo>
                        <a:lnTo>
                          <a:pt x="334577" y="938854"/>
                        </a:lnTo>
                        <a:lnTo>
                          <a:pt x="77386" y="938854"/>
                        </a:lnTo>
                        <a:cubicBezTo>
                          <a:pt x="34647" y="938854"/>
                          <a:pt x="0" y="904207"/>
                          <a:pt x="0" y="861468"/>
                        </a:cubicBezTo>
                        <a:lnTo>
                          <a:pt x="0" y="765985"/>
                        </a:lnTo>
                        <a:lnTo>
                          <a:pt x="168046" y="765985"/>
                        </a:lnTo>
                        <a:cubicBezTo>
                          <a:pt x="183196" y="765985"/>
                          <a:pt x="195477" y="753704"/>
                          <a:pt x="195477" y="738554"/>
                        </a:cubicBezTo>
                        <a:lnTo>
                          <a:pt x="195477" y="628834"/>
                        </a:lnTo>
                        <a:cubicBezTo>
                          <a:pt x="195477" y="613684"/>
                          <a:pt x="183196" y="601403"/>
                          <a:pt x="168046" y="601403"/>
                        </a:cubicBezTo>
                        <a:lnTo>
                          <a:pt x="0" y="601403"/>
                        </a:lnTo>
                        <a:lnTo>
                          <a:pt x="0" y="258716"/>
                        </a:lnTo>
                        <a:cubicBezTo>
                          <a:pt x="0" y="215977"/>
                          <a:pt x="34647" y="181330"/>
                          <a:pt x="77386" y="181330"/>
                        </a:cubicBezTo>
                        <a:lnTo>
                          <a:pt x="334578" y="181330"/>
                        </a:lnTo>
                        <a:lnTo>
                          <a:pt x="320895" y="167647"/>
                        </a:lnTo>
                        <a:lnTo>
                          <a:pt x="320895" y="0"/>
                        </a:lnTo>
                        <a:lnTo>
                          <a:pt x="880987" y="5600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  <p:sp>
                <p:nvSpPr>
                  <p:cNvPr id="35850" name="椭圆 13"/>
                  <p:cNvSpPr/>
                  <p:nvPr/>
                </p:nvSpPr>
                <p:spPr>
                  <a:xfrm>
                    <a:off x="0" y="0"/>
                    <a:ext cx="299717" cy="29971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</p:grpSp>
          </p:grpSp>
          <p:grpSp>
            <p:nvGrpSpPr>
              <p:cNvPr id="35851" name="组合 1"/>
              <p:cNvGrpSpPr/>
              <p:nvPr/>
            </p:nvGrpSpPr>
            <p:grpSpPr>
              <a:xfrm>
                <a:off x="1656184" y="0"/>
                <a:ext cx="1492565" cy="367126"/>
                <a:chOff x="0" y="0"/>
                <a:chExt cx="1492565" cy="367126"/>
              </a:xfrm>
            </p:grpSpPr>
            <p:grpSp>
              <p:nvGrpSpPr>
                <p:cNvPr id="35852" name="组合 46"/>
                <p:cNvGrpSpPr/>
                <p:nvPr/>
              </p:nvGrpSpPr>
              <p:grpSpPr>
                <a:xfrm>
                  <a:off x="0" y="48399"/>
                  <a:ext cx="149422" cy="149422"/>
                  <a:chOff x="0" y="0"/>
                  <a:chExt cx="176237" cy="176237"/>
                </a:xfrm>
              </p:grpSpPr>
              <p:sp>
                <p:nvSpPr>
                  <p:cNvPr id="35853" name="椭圆 9"/>
                  <p:cNvSpPr/>
                  <p:nvPr/>
                </p:nvSpPr>
                <p:spPr>
                  <a:xfrm>
                    <a:off x="0" y="0"/>
                    <a:ext cx="176237" cy="176237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rgbClr val="FFFFFF"/>
                    </a:solidFill>
                    <a:prstDash val="solid"/>
                    <a:bevel/>
                    <a:headEnd type="none" w="med" len="med"/>
                    <a:tailEnd type="none" w="med" len="med"/>
                  </a:ln>
                </p:spPr>
                <p:txBody>
                  <a:bodyPr anchor="ctr"/>
                  <a:p>
                    <a:pPr algn="ctr"/>
                    <a:endParaRPr lang="zh-CN" altLang="zh-CN" sz="1400" dirty="0">
                      <a:solidFill>
                        <a:schemeClr val="accent1"/>
                      </a:solidFill>
                      <a:latin typeface="华文行楷" panose="02010800040101010101" charset="-122"/>
                      <a:ea typeface="华文中宋" panose="02010600040101010101" charset="-122"/>
                    </a:endParaRPr>
                  </a:p>
                </p:txBody>
              </p:sp>
              <p:sp>
                <p:nvSpPr>
                  <p:cNvPr id="35854" name="等腰三角形 10"/>
                  <p:cNvSpPr/>
                  <p:nvPr/>
                </p:nvSpPr>
                <p:spPr>
                  <a:xfrm rot="-2633791">
                    <a:off x="25040" y="65259"/>
                    <a:ext cx="126156" cy="45719"/>
                  </a:xfrm>
                  <a:custGeom>
                    <a:avLst/>
                    <a:gdLst/>
                    <a:ahLst/>
                    <a:cxnLst>
                      <a:cxn ang="0">
                        <a:pos x="4684" y="886"/>
                      </a:cxn>
                      <a:cxn ang="0">
                        <a:pos x="5198" y="0"/>
                      </a:cxn>
                      <a:cxn ang="0">
                        <a:pos x="4170" y="0"/>
                      </a:cxn>
                      <a:cxn ang="0">
                        <a:pos x="4684" y="886"/>
                      </a:cxn>
                      <a:cxn ang="0">
                        <a:pos x="5630" y="2306"/>
                      </a:cxn>
                      <a:cxn ang="0">
                        <a:pos x="5379" y="1697"/>
                      </a:cxn>
                      <a:cxn ang="0">
                        <a:pos x="6239" y="837"/>
                      </a:cxn>
                      <a:cxn ang="0">
                        <a:pos x="6986" y="837"/>
                      </a:cxn>
                      <a:cxn ang="0">
                        <a:pos x="7242" y="837"/>
                      </a:cxn>
                      <a:cxn ang="0">
                        <a:pos x="7989" y="837"/>
                      </a:cxn>
                      <a:cxn ang="0">
                        <a:pos x="8849" y="1697"/>
                      </a:cxn>
                      <a:cxn ang="0">
                        <a:pos x="7989" y="2558"/>
                      </a:cxn>
                      <a:cxn ang="0">
                        <a:pos x="7242" y="2558"/>
                      </a:cxn>
                      <a:cxn ang="0">
                        <a:pos x="6986" y="2558"/>
                      </a:cxn>
                      <a:cxn ang="0">
                        <a:pos x="6239" y="2558"/>
                      </a:cxn>
                      <a:cxn ang="0">
                        <a:pos x="5630" y="2306"/>
                      </a:cxn>
                      <a:cxn ang="0">
                        <a:pos x="5097" y="2475"/>
                      </a:cxn>
                      <a:cxn ang="0">
                        <a:pos x="6249" y="3087"/>
                      </a:cxn>
                      <a:cxn ang="0">
                        <a:pos x="6986" y="3087"/>
                      </a:cxn>
                      <a:cxn ang="0">
                        <a:pos x="7242" y="3087"/>
                      </a:cxn>
                      <a:cxn ang="0">
                        <a:pos x="7978" y="3087"/>
                      </a:cxn>
                      <a:cxn ang="0">
                        <a:pos x="9368" y="1697"/>
                      </a:cxn>
                      <a:cxn ang="0">
                        <a:pos x="7978" y="308"/>
                      </a:cxn>
                      <a:cxn ang="0">
                        <a:pos x="7242" y="308"/>
                      </a:cxn>
                      <a:cxn ang="0">
                        <a:pos x="6986" y="308"/>
                      </a:cxn>
                      <a:cxn ang="0">
                        <a:pos x="6249" y="308"/>
                      </a:cxn>
                      <a:cxn ang="0">
                        <a:pos x="4860" y="1697"/>
                      </a:cxn>
                      <a:cxn ang="0">
                        <a:pos x="5097" y="2475"/>
                      </a:cxn>
                      <a:cxn ang="0">
                        <a:pos x="4170" y="3395"/>
                      </a:cxn>
                      <a:cxn ang="0">
                        <a:pos x="5198" y="3395"/>
                      </a:cxn>
                      <a:cxn ang="0">
                        <a:pos x="4684" y="2509"/>
                      </a:cxn>
                      <a:cxn ang="0">
                        <a:pos x="4170" y="3395"/>
                      </a:cxn>
                      <a:cxn ang="0">
                        <a:pos x="771" y="2306"/>
                      </a:cxn>
                      <a:cxn ang="0">
                        <a:pos x="519" y="1697"/>
                      </a:cxn>
                      <a:cxn ang="0">
                        <a:pos x="1379" y="837"/>
                      </a:cxn>
                      <a:cxn ang="0">
                        <a:pos x="2126" y="837"/>
                      </a:cxn>
                      <a:cxn ang="0">
                        <a:pos x="2382" y="837"/>
                      </a:cxn>
                      <a:cxn ang="0">
                        <a:pos x="3129" y="837"/>
                      </a:cxn>
                      <a:cxn ang="0">
                        <a:pos x="3990" y="1697"/>
                      </a:cxn>
                      <a:cxn ang="0">
                        <a:pos x="3129" y="2558"/>
                      </a:cxn>
                      <a:cxn ang="0">
                        <a:pos x="2382" y="2558"/>
                      </a:cxn>
                      <a:cxn ang="0">
                        <a:pos x="2126" y="2558"/>
                      </a:cxn>
                      <a:cxn ang="0">
                        <a:pos x="1379" y="2558"/>
                      </a:cxn>
                      <a:cxn ang="0">
                        <a:pos x="771" y="2306"/>
                      </a:cxn>
                      <a:cxn ang="0">
                        <a:pos x="237" y="2475"/>
                      </a:cxn>
                      <a:cxn ang="0">
                        <a:pos x="1390" y="3087"/>
                      </a:cxn>
                      <a:cxn ang="0">
                        <a:pos x="2126" y="3087"/>
                      </a:cxn>
                      <a:cxn ang="0">
                        <a:pos x="2382" y="3087"/>
                      </a:cxn>
                      <a:cxn ang="0">
                        <a:pos x="3119" y="3087"/>
                      </a:cxn>
                      <a:cxn ang="0">
                        <a:pos x="4509" y="1697"/>
                      </a:cxn>
                      <a:cxn ang="0">
                        <a:pos x="3119" y="308"/>
                      </a:cxn>
                      <a:cxn ang="0">
                        <a:pos x="2382" y="308"/>
                      </a:cxn>
                      <a:cxn ang="0">
                        <a:pos x="2126" y="308"/>
                      </a:cxn>
                      <a:cxn ang="0">
                        <a:pos x="1390" y="308"/>
                      </a:cxn>
                      <a:cxn ang="0">
                        <a:pos x="0" y="1697"/>
                      </a:cxn>
                      <a:cxn ang="0">
                        <a:pos x="237" y="2475"/>
                      </a:cxn>
                    </a:cxnLst>
                    <a:pathLst>
                      <a:path w="1698884" h="615676">
                        <a:moveTo>
                          <a:pt x="849441" y="160742"/>
                        </a:moveTo>
                        <a:lnTo>
                          <a:pt x="942672" y="0"/>
                        </a:lnTo>
                        <a:lnTo>
                          <a:pt x="756211" y="0"/>
                        </a:lnTo>
                        <a:lnTo>
                          <a:pt x="849441" y="160742"/>
                        </a:lnTo>
                        <a:close/>
                        <a:moveTo>
                          <a:pt x="1021075" y="418159"/>
                        </a:moveTo>
                        <a:cubicBezTo>
                          <a:pt x="992841" y="389925"/>
                          <a:pt x="975378" y="350921"/>
                          <a:pt x="975378" y="307838"/>
                        </a:cubicBezTo>
                        <a:cubicBezTo>
                          <a:pt x="975378" y="221672"/>
                          <a:pt x="1045230" y="151820"/>
                          <a:pt x="1131396" y="151820"/>
                        </a:cubicBezTo>
                        <a:lnTo>
                          <a:pt x="1266836" y="151820"/>
                        </a:lnTo>
                        <a:lnTo>
                          <a:pt x="1313319" y="151820"/>
                        </a:lnTo>
                        <a:lnTo>
                          <a:pt x="1448759" y="151820"/>
                        </a:lnTo>
                        <a:cubicBezTo>
                          <a:pt x="1534925" y="151820"/>
                          <a:pt x="1604777" y="221672"/>
                          <a:pt x="1604777" y="307838"/>
                        </a:cubicBezTo>
                        <a:cubicBezTo>
                          <a:pt x="1604777" y="394004"/>
                          <a:pt x="1534925" y="463856"/>
                          <a:pt x="1448759" y="463856"/>
                        </a:cubicBezTo>
                        <a:lnTo>
                          <a:pt x="1313319" y="463856"/>
                        </a:lnTo>
                        <a:lnTo>
                          <a:pt x="1266836" y="463856"/>
                        </a:lnTo>
                        <a:lnTo>
                          <a:pt x="1131396" y="463856"/>
                        </a:lnTo>
                        <a:cubicBezTo>
                          <a:pt x="1088313" y="463856"/>
                          <a:pt x="1049309" y="446393"/>
                          <a:pt x="1021075" y="418159"/>
                        </a:cubicBezTo>
                        <a:close/>
                        <a:moveTo>
                          <a:pt x="924314" y="448749"/>
                        </a:moveTo>
                        <a:cubicBezTo>
                          <a:pt x="969605" y="515789"/>
                          <a:pt x="1046305" y="559866"/>
                          <a:pt x="1133299" y="559866"/>
                        </a:cubicBezTo>
                        <a:lnTo>
                          <a:pt x="1266836" y="559866"/>
                        </a:lnTo>
                        <a:lnTo>
                          <a:pt x="1313319" y="559866"/>
                        </a:lnTo>
                        <a:lnTo>
                          <a:pt x="1446856" y="559866"/>
                        </a:lnTo>
                        <a:cubicBezTo>
                          <a:pt x="1586047" y="559866"/>
                          <a:pt x="1698884" y="447029"/>
                          <a:pt x="1698884" y="307838"/>
                        </a:cubicBezTo>
                        <a:cubicBezTo>
                          <a:pt x="1698884" y="168647"/>
                          <a:pt x="1586047" y="55810"/>
                          <a:pt x="1446856" y="55810"/>
                        </a:cubicBezTo>
                        <a:lnTo>
                          <a:pt x="1313319" y="55810"/>
                        </a:lnTo>
                        <a:lnTo>
                          <a:pt x="1266836" y="55810"/>
                        </a:lnTo>
                        <a:lnTo>
                          <a:pt x="1133299" y="55810"/>
                        </a:lnTo>
                        <a:cubicBezTo>
                          <a:pt x="994108" y="55810"/>
                          <a:pt x="881271" y="168647"/>
                          <a:pt x="881271" y="307838"/>
                        </a:cubicBezTo>
                        <a:cubicBezTo>
                          <a:pt x="881271" y="360035"/>
                          <a:pt x="897139" y="408525"/>
                          <a:pt x="924314" y="448749"/>
                        </a:cubicBezTo>
                        <a:close/>
                        <a:moveTo>
                          <a:pt x="756212" y="615676"/>
                        </a:moveTo>
                        <a:lnTo>
                          <a:pt x="942673" y="615676"/>
                        </a:lnTo>
                        <a:lnTo>
                          <a:pt x="849443" y="454934"/>
                        </a:lnTo>
                        <a:lnTo>
                          <a:pt x="756212" y="615676"/>
                        </a:lnTo>
                        <a:close/>
                        <a:moveTo>
                          <a:pt x="139804" y="418159"/>
                        </a:moveTo>
                        <a:cubicBezTo>
                          <a:pt x="111570" y="389925"/>
                          <a:pt x="94107" y="350921"/>
                          <a:pt x="94107" y="307838"/>
                        </a:cubicBezTo>
                        <a:cubicBezTo>
                          <a:pt x="94107" y="221672"/>
                          <a:pt x="163959" y="151820"/>
                          <a:pt x="250125" y="151820"/>
                        </a:cubicBezTo>
                        <a:lnTo>
                          <a:pt x="385565" y="151820"/>
                        </a:lnTo>
                        <a:lnTo>
                          <a:pt x="432048" y="151820"/>
                        </a:lnTo>
                        <a:lnTo>
                          <a:pt x="567488" y="151820"/>
                        </a:lnTo>
                        <a:cubicBezTo>
                          <a:pt x="653654" y="151820"/>
                          <a:pt x="723506" y="221672"/>
                          <a:pt x="723506" y="307838"/>
                        </a:cubicBezTo>
                        <a:cubicBezTo>
                          <a:pt x="723506" y="394004"/>
                          <a:pt x="653654" y="463856"/>
                          <a:pt x="567488" y="463856"/>
                        </a:cubicBezTo>
                        <a:lnTo>
                          <a:pt x="432048" y="463856"/>
                        </a:lnTo>
                        <a:lnTo>
                          <a:pt x="385565" y="463856"/>
                        </a:lnTo>
                        <a:lnTo>
                          <a:pt x="250125" y="463856"/>
                        </a:lnTo>
                        <a:cubicBezTo>
                          <a:pt x="207042" y="463856"/>
                          <a:pt x="168037" y="446393"/>
                          <a:pt x="139804" y="418159"/>
                        </a:cubicBezTo>
                        <a:close/>
                        <a:moveTo>
                          <a:pt x="43042" y="448749"/>
                        </a:moveTo>
                        <a:cubicBezTo>
                          <a:pt x="88334" y="515789"/>
                          <a:pt x="165034" y="559866"/>
                          <a:pt x="252028" y="559866"/>
                        </a:cubicBezTo>
                        <a:lnTo>
                          <a:pt x="385565" y="559866"/>
                        </a:lnTo>
                        <a:lnTo>
                          <a:pt x="432048" y="559866"/>
                        </a:lnTo>
                        <a:lnTo>
                          <a:pt x="565585" y="559866"/>
                        </a:lnTo>
                        <a:cubicBezTo>
                          <a:pt x="704776" y="559866"/>
                          <a:pt x="817613" y="447029"/>
                          <a:pt x="817613" y="307838"/>
                        </a:cubicBezTo>
                        <a:cubicBezTo>
                          <a:pt x="817613" y="168647"/>
                          <a:pt x="704776" y="55810"/>
                          <a:pt x="565585" y="55810"/>
                        </a:cubicBezTo>
                        <a:lnTo>
                          <a:pt x="432048" y="55810"/>
                        </a:lnTo>
                        <a:lnTo>
                          <a:pt x="385565" y="55810"/>
                        </a:lnTo>
                        <a:lnTo>
                          <a:pt x="252028" y="55810"/>
                        </a:lnTo>
                        <a:cubicBezTo>
                          <a:pt x="112837" y="55810"/>
                          <a:pt x="0" y="168647"/>
                          <a:pt x="0" y="307838"/>
                        </a:cubicBezTo>
                        <a:cubicBezTo>
                          <a:pt x="0" y="360034"/>
                          <a:pt x="15868" y="408525"/>
                          <a:pt x="43042" y="44874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5400">
                    <a:noFill/>
                  </a:ln>
                </p:spPr>
                <p:txBody>
                  <a:bodyPr/>
                  <a:p>
                    <a:endParaRPr lang="zh-CN" altLang="en-US"/>
                  </a:p>
                </p:txBody>
              </p:sp>
            </p:grpSp>
            <p:sp>
              <p:nvSpPr>
                <p:cNvPr id="35855" name="TextBox 11"/>
                <p:cNvSpPr/>
                <p:nvPr/>
              </p:nvSpPr>
              <p:spPr>
                <a:xfrm>
                  <a:off x="140298" y="0"/>
                  <a:ext cx="1352267" cy="36712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anchor="t">
                  <a:spAutoFit/>
                </a:bodyPr>
                <a:p>
                  <a:endParaRPr lang="zh-CN" altLang="zh-CN" dirty="0"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5856" name="组合 68"/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35857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58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59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60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61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62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5863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34840" name="椭圆 30"/>
          <p:cNvSpPr/>
          <p:nvPr/>
        </p:nvSpPr>
        <p:spPr>
          <a:xfrm rot="-4253157">
            <a:off x="1679575" y="2654300"/>
            <a:ext cx="930275" cy="1327150"/>
          </a:xfrm>
          <a:custGeom>
            <a:avLst/>
            <a:gdLst/>
            <a:ahLst/>
            <a:cxnLst>
              <a:cxn ang="0">
                <a:pos x="921331" y="197600"/>
              </a:cxn>
              <a:cxn ang="0">
                <a:pos x="921331" y="484773"/>
              </a:cxn>
              <a:cxn ang="0">
                <a:pos x="885895" y="481199"/>
              </a:cxn>
              <a:cxn ang="0">
                <a:pos x="708716" y="658449"/>
              </a:cxn>
              <a:cxn ang="0">
                <a:pos x="885895" y="835699"/>
              </a:cxn>
              <a:cxn ang="0">
                <a:pos x="921331" y="832125"/>
              </a:cxn>
              <a:cxn ang="0">
                <a:pos x="921331" y="1119298"/>
              </a:cxn>
              <a:cxn ang="0">
                <a:pos x="557941" y="1119298"/>
              </a:cxn>
              <a:cxn ang="0">
                <a:pos x="584691" y="1192824"/>
              </a:cxn>
              <a:cxn ang="0">
                <a:pos x="460665" y="1316899"/>
              </a:cxn>
              <a:cxn ang="0">
                <a:pos x="336640" y="1192824"/>
              </a:cxn>
              <a:cxn ang="0">
                <a:pos x="363390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436" y="835699"/>
              </a:cxn>
              <a:cxn ang="0">
                <a:pos x="212615" y="658449"/>
              </a:cxn>
              <a:cxn ang="0">
                <a:pos x="35436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3389" y="197600"/>
              </a:cxn>
              <a:cxn ang="0">
                <a:pos x="336639" y="124075"/>
              </a:cxn>
              <a:cxn ang="0">
                <a:pos x="460664" y="0"/>
              </a:cxn>
              <a:cxn ang="0">
                <a:pos x="584690" y="124075"/>
              </a:cxn>
              <a:cxn ang="0">
                <a:pos x="557941" y="197600"/>
              </a:cxn>
              <a:cxn ang="0">
                <a:pos x="921331" y="197600"/>
              </a:cxn>
            </a:cxnLst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41" name="椭圆 30"/>
          <p:cNvSpPr/>
          <p:nvPr/>
        </p:nvSpPr>
        <p:spPr>
          <a:xfrm rot="1146842">
            <a:off x="1362075" y="3576638"/>
            <a:ext cx="927100" cy="1327150"/>
          </a:xfrm>
          <a:custGeom>
            <a:avLst/>
            <a:gdLst/>
            <a:ahLst/>
            <a:cxnLst>
              <a:cxn ang="0">
                <a:pos x="918183" y="197600"/>
              </a:cxn>
              <a:cxn ang="0">
                <a:pos x="918183" y="484773"/>
              </a:cxn>
              <a:cxn ang="0">
                <a:pos x="882868" y="481199"/>
              </a:cxn>
              <a:cxn ang="0">
                <a:pos x="706294" y="658449"/>
              </a:cxn>
              <a:cxn ang="0">
                <a:pos x="882868" y="835699"/>
              </a:cxn>
              <a:cxn ang="0">
                <a:pos x="918183" y="832125"/>
              </a:cxn>
              <a:cxn ang="0">
                <a:pos x="918183" y="1119298"/>
              </a:cxn>
              <a:cxn ang="0">
                <a:pos x="556034" y="1119298"/>
              </a:cxn>
              <a:cxn ang="0">
                <a:pos x="582693" y="1192824"/>
              </a:cxn>
              <a:cxn ang="0">
                <a:pos x="459091" y="1316899"/>
              </a:cxn>
              <a:cxn ang="0">
                <a:pos x="335490" y="1192824"/>
              </a:cxn>
              <a:cxn ang="0">
                <a:pos x="362149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315" y="835699"/>
              </a:cxn>
              <a:cxn ang="0">
                <a:pos x="211888" y="658449"/>
              </a:cxn>
              <a:cxn ang="0">
                <a:pos x="35315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2148" y="197600"/>
              </a:cxn>
              <a:cxn ang="0">
                <a:pos x="335489" y="124075"/>
              </a:cxn>
              <a:cxn ang="0">
                <a:pos x="459090" y="0"/>
              </a:cxn>
              <a:cxn ang="0">
                <a:pos x="582692" y="124075"/>
              </a:cxn>
              <a:cxn ang="0">
                <a:pos x="556034" y="197600"/>
              </a:cxn>
              <a:cxn ang="0">
                <a:pos x="918183" y="197600"/>
              </a:cxn>
            </a:cxnLst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42" name="椭圆 30"/>
          <p:cNvSpPr/>
          <p:nvPr/>
        </p:nvSpPr>
        <p:spPr>
          <a:xfrm rot="-4253157" flipH="1" flipV="1">
            <a:off x="2284413" y="3895725"/>
            <a:ext cx="928687" cy="1325563"/>
          </a:xfrm>
          <a:custGeom>
            <a:avLst/>
            <a:gdLst/>
            <a:ahLst/>
            <a:cxnLst>
              <a:cxn ang="0">
                <a:pos x="921329" y="197128"/>
              </a:cxn>
              <a:cxn ang="0">
                <a:pos x="921329" y="483615"/>
              </a:cxn>
              <a:cxn ang="0">
                <a:pos x="885893" y="480049"/>
              </a:cxn>
              <a:cxn ang="0">
                <a:pos x="708715" y="656875"/>
              </a:cxn>
              <a:cxn ang="0">
                <a:pos x="885893" y="833701"/>
              </a:cxn>
              <a:cxn ang="0">
                <a:pos x="921329" y="830136"/>
              </a:cxn>
              <a:cxn ang="0">
                <a:pos x="921329" y="1116623"/>
              </a:cxn>
              <a:cxn ang="0">
                <a:pos x="557939" y="1116623"/>
              </a:cxn>
              <a:cxn ang="0">
                <a:pos x="584689" y="1189973"/>
              </a:cxn>
              <a:cxn ang="0">
                <a:pos x="460665" y="1313751"/>
              </a:cxn>
              <a:cxn ang="0">
                <a:pos x="336639" y="1189973"/>
              </a:cxn>
              <a:cxn ang="0">
                <a:pos x="363390" y="1116623"/>
              </a:cxn>
              <a:cxn ang="0">
                <a:pos x="0" y="1116623"/>
              </a:cxn>
              <a:cxn ang="0">
                <a:pos x="0" y="830136"/>
              </a:cxn>
              <a:cxn ang="0">
                <a:pos x="35436" y="833701"/>
              </a:cxn>
              <a:cxn ang="0">
                <a:pos x="212614" y="656875"/>
              </a:cxn>
              <a:cxn ang="0">
                <a:pos x="35436" y="480049"/>
              </a:cxn>
              <a:cxn ang="0">
                <a:pos x="0" y="483615"/>
              </a:cxn>
              <a:cxn ang="0">
                <a:pos x="0" y="197128"/>
              </a:cxn>
              <a:cxn ang="0">
                <a:pos x="363389" y="197128"/>
              </a:cxn>
              <a:cxn ang="0">
                <a:pos x="336638" y="123778"/>
              </a:cxn>
              <a:cxn ang="0">
                <a:pos x="460664" y="0"/>
              </a:cxn>
              <a:cxn ang="0">
                <a:pos x="584688" y="123778"/>
              </a:cxn>
              <a:cxn ang="0">
                <a:pos x="557939" y="197128"/>
              </a:cxn>
              <a:cxn ang="0">
                <a:pos x="921329" y="197128"/>
              </a:cxn>
            </a:cxnLst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43" name="椭圆 30"/>
          <p:cNvSpPr/>
          <p:nvPr/>
        </p:nvSpPr>
        <p:spPr>
          <a:xfrm rot="-8447265" flipH="1" flipV="1">
            <a:off x="2930525" y="2944813"/>
            <a:ext cx="928688" cy="1325562"/>
          </a:xfrm>
          <a:custGeom>
            <a:avLst/>
            <a:gdLst/>
            <a:ahLst/>
            <a:cxnLst>
              <a:cxn ang="0">
                <a:pos x="921331" y="197127"/>
              </a:cxn>
              <a:cxn ang="0">
                <a:pos x="921331" y="483614"/>
              </a:cxn>
              <a:cxn ang="0">
                <a:pos x="885895" y="480049"/>
              </a:cxn>
              <a:cxn ang="0">
                <a:pos x="708716" y="656875"/>
              </a:cxn>
              <a:cxn ang="0">
                <a:pos x="885895" y="833700"/>
              </a:cxn>
              <a:cxn ang="0">
                <a:pos x="921331" y="830136"/>
              </a:cxn>
              <a:cxn ang="0">
                <a:pos x="921331" y="1116621"/>
              </a:cxn>
              <a:cxn ang="0">
                <a:pos x="557941" y="1116621"/>
              </a:cxn>
              <a:cxn ang="0">
                <a:pos x="584691" y="1189971"/>
              </a:cxn>
              <a:cxn ang="0">
                <a:pos x="460665" y="1313749"/>
              </a:cxn>
              <a:cxn ang="0">
                <a:pos x="336640" y="1189971"/>
              </a:cxn>
              <a:cxn ang="0">
                <a:pos x="363390" y="1116621"/>
              </a:cxn>
              <a:cxn ang="0">
                <a:pos x="0" y="1116621"/>
              </a:cxn>
              <a:cxn ang="0">
                <a:pos x="0" y="830136"/>
              </a:cxn>
              <a:cxn ang="0">
                <a:pos x="35436" y="833700"/>
              </a:cxn>
              <a:cxn ang="0">
                <a:pos x="212615" y="656875"/>
              </a:cxn>
              <a:cxn ang="0">
                <a:pos x="35436" y="480049"/>
              </a:cxn>
              <a:cxn ang="0">
                <a:pos x="0" y="483614"/>
              </a:cxn>
              <a:cxn ang="0">
                <a:pos x="0" y="197127"/>
              </a:cxn>
              <a:cxn ang="0">
                <a:pos x="363389" y="197127"/>
              </a:cxn>
              <a:cxn ang="0">
                <a:pos x="336639" y="123778"/>
              </a:cxn>
              <a:cxn ang="0">
                <a:pos x="460664" y="0"/>
              </a:cxn>
              <a:cxn ang="0">
                <a:pos x="584690" y="123778"/>
              </a:cxn>
              <a:cxn ang="0">
                <a:pos x="557941" y="197127"/>
              </a:cxn>
              <a:cxn ang="0">
                <a:pos x="921331" y="197127"/>
              </a:cxn>
            </a:cxnLst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4844" name="TextBox 84" hidden="1"/>
          <p:cNvSpPr/>
          <p:nvPr/>
        </p:nvSpPr>
        <p:spPr>
          <a:xfrm>
            <a:off x="4932363" y="2455863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5" name="TextBox 85" hidden="1"/>
          <p:cNvSpPr/>
          <p:nvPr/>
        </p:nvSpPr>
        <p:spPr>
          <a:xfrm>
            <a:off x="4932363" y="327183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6" name="TextBox 86" hidden="1"/>
          <p:cNvSpPr/>
          <p:nvPr/>
        </p:nvSpPr>
        <p:spPr>
          <a:xfrm>
            <a:off x="4932363" y="407828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7" name="TextBox 87" hidden="1"/>
          <p:cNvSpPr/>
          <p:nvPr/>
        </p:nvSpPr>
        <p:spPr>
          <a:xfrm>
            <a:off x="4932363" y="4886325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72" name="文本框 8"/>
          <p:cNvSpPr txBox="1"/>
          <p:nvPr/>
        </p:nvSpPr>
        <p:spPr>
          <a:xfrm>
            <a:off x="4159250" y="2152650"/>
            <a:ext cx="4621213" cy="3609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关卡的设计，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个场景，每个场景都有对应的关卡。关卡的玩法和剧情相互联系，关卡的奖励也与上面两个部分联系。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比如森林中的关卡，是捕捉阳光的气味。我们通过鼠标移动瓶子，将随机生成的光团纳入其中。呼应了剧情中青年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收集气味的设定，同时收集到的阳光气味也用于后面雪地中剧情触发。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而收集阳光本身也是一种成就。过关后可在成就系统查看。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关卡有难度选择，增大挑战性。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0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4" grpId="0" bldLvl="0"/>
      <p:bldP spid="34845" grpId="0" bldLvl="0"/>
      <p:bldP spid="34846" grpId="0" bldLvl="0"/>
      <p:bldP spid="34847" grpId="0" bldLvl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TextBox 3"/>
          <p:cNvSpPr/>
          <p:nvPr/>
        </p:nvSpPr>
        <p:spPr>
          <a:xfrm>
            <a:off x="755650" y="1162050"/>
            <a:ext cx="302418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剧情</a:t>
            </a:r>
            <a:endParaRPr lang="zh-CN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66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6867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36868" name="组合 68" hidden="1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6869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0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1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2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3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4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75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1288" name="任意多边形 18"/>
          <p:cNvSpPr/>
          <p:nvPr/>
        </p:nvSpPr>
        <p:spPr>
          <a:xfrm>
            <a:off x="22225" y="5026025"/>
            <a:ext cx="1658938" cy="576263"/>
          </a:xfrm>
          <a:custGeom>
            <a:avLst/>
            <a:gdLst/>
            <a:ahLst/>
            <a:cxnLst>
              <a:cxn ang="0">
                <a:pos x="72947" y="891312"/>
              </a:cxn>
              <a:cxn ang="0">
                <a:pos x="649192" y="1119387"/>
              </a:cxn>
              <a:cxn ang="0">
                <a:pos x="10459" y="16818"/>
              </a:cxn>
              <a:cxn ang="0">
                <a:pos x="1550260" y="788617"/>
              </a:cxn>
              <a:cxn ang="0">
                <a:pos x="1538853" y="200580"/>
              </a:cxn>
              <a:cxn ang="0">
                <a:pos x="2109151" y="512974"/>
              </a:cxn>
              <a:cxn ang="0">
                <a:pos x="2257428" y="310837"/>
              </a:cxn>
              <a:cxn ang="0">
                <a:pos x="2451329" y="329213"/>
              </a:cxn>
            </a:cxnLst>
            <a:pathLst>
              <a:path w="1364723" h="404384">
                <a:moveTo>
                  <a:pt x="40612" y="307999"/>
                </a:moveTo>
                <a:cubicBezTo>
                  <a:pt x="208887" y="369382"/>
                  <a:pt x="367221" y="437177"/>
                  <a:pt x="361423" y="386812"/>
                </a:cubicBezTo>
                <a:cubicBezTo>
                  <a:pt x="420424" y="329926"/>
                  <a:pt x="-57677" y="95770"/>
                  <a:pt x="5823" y="5812"/>
                </a:cubicBezTo>
                <a:cubicBezTo>
                  <a:pt x="82023" y="-38638"/>
                  <a:pt x="577323" y="183612"/>
                  <a:pt x="863073" y="272512"/>
                </a:cubicBezTo>
                <a:cubicBezTo>
                  <a:pt x="975256" y="284154"/>
                  <a:pt x="842171" y="117995"/>
                  <a:pt x="856723" y="69312"/>
                </a:cubicBezTo>
                <a:cubicBezTo>
                  <a:pt x="868893" y="-13767"/>
                  <a:pt x="1068390" y="129372"/>
                  <a:pt x="1174223" y="177262"/>
                </a:cubicBezTo>
                <a:cubicBezTo>
                  <a:pt x="1247777" y="197635"/>
                  <a:pt x="1229256" y="130695"/>
                  <a:pt x="1256773" y="107412"/>
                </a:cubicBezTo>
                <a:cubicBezTo>
                  <a:pt x="1297519" y="88098"/>
                  <a:pt x="1328740" y="111645"/>
                  <a:pt x="1364723" y="11376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1289" name="组合 22" hidden="1"/>
          <p:cNvGrpSpPr/>
          <p:nvPr/>
        </p:nvGrpSpPr>
        <p:grpSpPr>
          <a:xfrm>
            <a:off x="3544888" y="2801938"/>
            <a:ext cx="2466975" cy="784225"/>
            <a:chOff x="1" y="0"/>
            <a:chExt cx="2467409" cy="784195"/>
          </a:xfrm>
        </p:grpSpPr>
        <p:sp>
          <p:nvSpPr>
            <p:cNvPr id="36878" name="TextBox 21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79" name="等腰三角形 2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2" name="组合 28" hidden="1"/>
          <p:cNvGrpSpPr/>
          <p:nvPr/>
        </p:nvGrpSpPr>
        <p:grpSpPr>
          <a:xfrm>
            <a:off x="6002338" y="2801938"/>
            <a:ext cx="2468562" cy="784225"/>
            <a:chOff x="1" y="0"/>
            <a:chExt cx="2467409" cy="784195"/>
          </a:xfrm>
        </p:grpSpPr>
        <p:sp>
          <p:nvSpPr>
            <p:cNvPr id="36881" name="TextBox 29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2" name="等腰三角形 3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5" name="组合 31" hidden="1"/>
          <p:cNvGrpSpPr/>
          <p:nvPr/>
        </p:nvGrpSpPr>
        <p:grpSpPr>
          <a:xfrm>
            <a:off x="3544888" y="3611563"/>
            <a:ext cx="2466975" cy="784225"/>
            <a:chOff x="1" y="0"/>
            <a:chExt cx="2467409" cy="784195"/>
          </a:xfrm>
        </p:grpSpPr>
        <p:sp>
          <p:nvSpPr>
            <p:cNvPr id="36884" name="TextBox 32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5" name="等腰三角形 33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8" name="组合 34" hidden="1"/>
          <p:cNvGrpSpPr/>
          <p:nvPr/>
        </p:nvGrpSpPr>
        <p:grpSpPr>
          <a:xfrm>
            <a:off x="6002338" y="3611563"/>
            <a:ext cx="2468562" cy="784225"/>
            <a:chOff x="1" y="0"/>
            <a:chExt cx="2467409" cy="784195"/>
          </a:xfrm>
        </p:grpSpPr>
        <p:sp>
          <p:nvSpPr>
            <p:cNvPr id="36887" name="TextBox 35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8" name="等腰三角形 36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sp>
        <p:nvSpPr>
          <p:cNvPr id="11301" name="TextBox 43" hidden="1"/>
          <p:cNvSpPr/>
          <p:nvPr/>
        </p:nvSpPr>
        <p:spPr>
          <a:xfrm>
            <a:off x="3665538" y="4676775"/>
            <a:ext cx="4867275" cy="552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字以内，将每页幻灯片动态演示时间长度尽量控制在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分钟以内。</a:t>
            </a:r>
            <a:endParaRPr lang="en-US" altLang="zh-CN" sz="10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02" name="组合 23"/>
          <p:cNvGrpSpPr/>
          <p:nvPr/>
        </p:nvGrpSpPr>
        <p:grpSpPr>
          <a:xfrm>
            <a:off x="1681163" y="2528888"/>
            <a:ext cx="1522412" cy="2681287"/>
            <a:chOff x="0" y="0"/>
            <a:chExt cx="1090612" cy="1921760"/>
          </a:xfrm>
        </p:grpSpPr>
        <p:sp>
          <p:nvSpPr>
            <p:cNvPr id="36891" name="任意多边形 24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2" name="任意多边形 25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3" name="任意多边形 26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4" name="任意多边形 27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5" name="任意多边形 37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6" name="任意多边形 38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6897" name="任意多边形 39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36898" name="组合 1"/>
          <p:cNvGrpSpPr/>
          <p:nvPr/>
        </p:nvGrpSpPr>
        <p:grpSpPr>
          <a:xfrm>
            <a:off x="5375275" y="1216025"/>
            <a:ext cx="1797050" cy="336550"/>
            <a:chOff x="8278" y="1915"/>
            <a:chExt cx="2832" cy="530"/>
          </a:xfrm>
        </p:grpSpPr>
        <p:grpSp>
          <p:nvGrpSpPr>
            <p:cNvPr id="36899" name="组合 45"/>
            <p:cNvGrpSpPr/>
            <p:nvPr/>
          </p:nvGrpSpPr>
          <p:grpSpPr>
            <a:xfrm>
              <a:off x="8278" y="2023"/>
              <a:ext cx="2832" cy="365"/>
              <a:chOff x="16869" y="48399"/>
              <a:chExt cx="1788737" cy="149422"/>
            </a:xfrm>
          </p:grpSpPr>
          <p:sp>
            <p:nvSpPr>
              <p:cNvPr id="36900" name="梯形 21"/>
              <p:cNvSpPr/>
              <p:nvPr/>
            </p:nvSpPr>
            <p:spPr>
              <a:xfrm rot="-5400000">
                <a:off x="29571" y="61090"/>
                <a:ext cx="98634" cy="12403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36901" name="组合 46"/>
              <p:cNvGrpSpPr/>
              <p:nvPr/>
            </p:nvGrpSpPr>
            <p:grpSpPr>
              <a:xfrm>
                <a:off x="1656184" y="48399"/>
                <a:ext cx="149422" cy="149422"/>
                <a:chOff x="0" y="0"/>
                <a:chExt cx="176237" cy="176237"/>
              </a:xfrm>
            </p:grpSpPr>
            <p:sp>
              <p:nvSpPr>
                <p:cNvPr id="36902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6903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p>
                  <a:endParaRPr lang="zh-CN" altLang="en-US"/>
                </a:p>
              </p:txBody>
            </p:sp>
          </p:grpSp>
        </p:grpSp>
        <p:sp>
          <p:nvSpPr>
            <p:cNvPr id="36904" name="文本框 2"/>
            <p:cNvSpPr txBox="1"/>
            <p:nvPr/>
          </p:nvSpPr>
          <p:spPr>
            <a:xfrm>
              <a:off x="8473" y="1915"/>
              <a:ext cx="2382" cy="5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r>
                <a:rPr lang="en-US" altLang="zh-CN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SAVER</a:t>
              </a:r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制作组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905" name="文本框 8"/>
          <p:cNvSpPr txBox="1"/>
          <p:nvPr/>
        </p:nvSpPr>
        <p:spPr>
          <a:xfrm>
            <a:off x="3995738" y="2324100"/>
            <a:ext cx="4621212" cy="2971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成就的收集，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种剧情成就，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种彩蛋成就，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种关卡成就，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种状态成就，每种成就有对应的徽章和信息。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剧情本身有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个分支结局，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个主线结局。玩家的每个选择都影响或是成就或是道具的收集，都有用户反馈。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剧情的反转。剧情的三个主线结局中，真实结局揭露了老人及主角的真实身份，以及主角的经历意义。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1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六边形 1" hidden="1"/>
          <p:cNvSpPr/>
          <p:nvPr/>
        </p:nvSpPr>
        <p:spPr>
          <a:xfrm>
            <a:off x="250825" y="1052513"/>
            <a:ext cx="361950" cy="312737"/>
          </a:xfrm>
          <a:prstGeom prst="hexagon">
            <a:avLst>
              <a:gd name="adj" fmla="val 24942"/>
              <a:gd name="vf" fmla="val 115470"/>
            </a:avLst>
          </a:prstGeom>
          <a:solidFill>
            <a:schemeClr val="bg1">
              <a:alpha val="50194"/>
            </a:schemeClr>
          </a:solidFill>
          <a:ln w="9525">
            <a:noFill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1" name="六边形 2" hidden="1"/>
          <p:cNvSpPr/>
          <p:nvPr/>
        </p:nvSpPr>
        <p:spPr>
          <a:xfrm>
            <a:off x="522288" y="1220788"/>
            <a:ext cx="180975" cy="155575"/>
          </a:xfrm>
          <a:prstGeom prst="hexagon">
            <a:avLst>
              <a:gd name="adj" fmla="val 25069"/>
              <a:gd name="vf" fmla="val 115470"/>
            </a:avLst>
          </a:prstGeom>
          <a:solidFill>
            <a:srgbClr val="FFC000">
              <a:alpha val="50194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2" name="矩形 3" hidden="1"/>
          <p:cNvSpPr/>
          <p:nvPr/>
        </p:nvSpPr>
        <p:spPr>
          <a:xfrm>
            <a:off x="693738" y="1149350"/>
            <a:ext cx="284162" cy="1063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请在此处添加标题</a:t>
            </a:r>
            <a:endParaRPr lang="zh-CN" altLang="en-US" sz="100" dirty="0">
              <a:solidFill>
                <a:srgbClr val="000000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4" name="矩形 32" hidden="1"/>
          <p:cNvSpPr/>
          <p:nvPr/>
        </p:nvSpPr>
        <p:spPr>
          <a:xfrm>
            <a:off x="1263650" y="4941888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5" name="文本框 33" hidden="1"/>
          <p:cNvSpPr txBox="1"/>
          <p:nvPr/>
        </p:nvSpPr>
        <p:spPr>
          <a:xfrm>
            <a:off x="1239838" y="4621213"/>
            <a:ext cx="1552575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22536" name="矩形 34" hidden="1"/>
          <p:cNvSpPr/>
          <p:nvPr/>
        </p:nvSpPr>
        <p:spPr>
          <a:xfrm>
            <a:off x="1228725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7" name="文本框 35" hidden="1"/>
          <p:cNvSpPr txBox="1"/>
          <p:nvPr/>
        </p:nvSpPr>
        <p:spPr>
          <a:xfrm>
            <a:off x="1204913" y="3152775"/>
            <a:ext cx="1552575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22538" name="矩形 36" hidden="1"/>
          <p:cNvSpPr/>
          <p:nvPr/>
        </p:nvSpPr>
        <p:spPr>
          <a:xfrm>
            <a:off x="3724275" y="1795463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9" name="文本框 37" hidden="1"/>
          <p:cNvSpPr txBox="1"/>
          <p:nvPr/>
        </p:nvSpPr>
        <p:spPr>
          <a:xfrm>
            <a:off x="3702050" y="1474788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22540" name="矩形 38" hidden="1"/>
          <p:cNvSpPr/>
          <p:nvPr/>
        </p:nvSpPr>
        <p:spPr>
          <a:xfrm>
            <a:off x="6456363" y="4941888"/>
            <a:ext cx="1790700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1" name="文本框 39" hidden="1"/>
          <p:cNvSpPr txBox="1"/>
          <p:nvPr/>
        </p:nvSpPr>
        <p:spPr>
          <a:xfrm>
            <a:off x="6434138" y="4621213"/>
            <a:ext cx="1550988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22542" name="矩形 40" hidden="1"/>
          <p:cNvSpPr/>
          <p:nvPr/>
        </p:nvSpPr>
        <p:spPr>
          <a:xfrm>
            <a:off x="6421438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fontAlgn="base" hangingPunct="1"/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 dirty="0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3" name="文本框 41" hidden="1"/>
          <p:cNvSpPr txBox="1"/>
          <p:nvPr/>
        </p:nvSpPr>
        <p:spPr>
          <a:xfrm>
            <a:off x="6399213" y="3152775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/>
            <a:r>
              <a:rPr lang="zh-CN" altLang="en-US" sz="1050" b="1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  <a:endParaRPr lang="zh-CN" altLang="en-US" sz="1050" b="1" noProof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行楷" panose="02010800040101010101" charset="-122"/>
            </a:endParaRPr>
          </a:p>
        </p:txBody>
      </p:sp>
      <p:sp>
        <p:nvSpPr>
          <p:cNvPr id="9230" name="文本框 5"/>
          <p:cNvSpPr txBox="1"/>
          <p:nvPr/>
        </p:nvSpPr>
        <p:spPr>
          <a:xfrm>
            <a:off x="200025" y="495300"/>
            <a:ext cx="319405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过渡界面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1" name="文本框 2"/>
          <p:cNvSpPr txBox="1"/>
          <p:nvPr/>
        </p:nvSpPr>
        <p:spPr>
          <a:xfrm>
            <a:off x="5754688" y="4938713"/>
            <a:ext cx="29591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9&amp;return=true"/>
              </a:rPr>
              <a:t>地图界面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2" name="文本框 3"/>
          <p:cNvSpPr txBox="1"/>
          <p:nvPr/>
        </p:nvSpPr>
        <p:spPr>
          <a:xfrm>
            <a:off x="635000" y="3524250"/>
            <a:ext cx="2960688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8&amp;return=true"/>
              </a:rPr>
              <a:t>初始界面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3" name="文本框 4"/>
          <p:cNvSpPr txBox="1"/>
          <p:nvPr/>
        </p:nvSpPr>
        <p:spPr>
          <a:xfrm>
            <a:off x="5754688" y="3108325"/>
            <a:ext cx="29591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12&amp;return=true"/>
              </a:rPr>
              <a:t>关卡界面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9234" name="组合 4"/>
          <p:cNvPicPr/>
          <p:nvPr/>
        </p:nvPicPr>
        <p:blipFill>
          <a:blip r:embed="rId1"/>
          <a:stretch>
            <a:fillRect/>
          </a:stretch>
        </p:blipFill>
        <p:spPr>
          <a:xfrm>
            <a:off x="2386013" y="2641600"/>
            <a:ext cx="3567112" cy="3424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35" name="文本框 1"/>
          <p:cNvSpPr txBox="1"/>
          <p:nvPr/>
        </p:nvSpPr>
        <p:spPr>
          <a:xfrm>
            <a:off x="3341688" y="1978025"/>
            <a:ext cx="29591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10&amp;return=true"/>
              </a:rPr>
              <a:t>背包系统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6" name="文本框 5"/>
          <p:cNvSpPr txBox="1"/>
          <p:nvPr/>
        </p:nvSpPr>
        <p:spPr>
          <a:xfrm>
            <a:off x="1949450" y="6056313"/>
            <a:ext cx="2959100" cy="5826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  <a:hlinkClick r:id="" action="ppaction://customshow?id=11&amp;return=true"/>
              </a:rPr>
              <a:t>成就界面</a:t>
            </a:r>
            <a:endParaRPr lang="zh-CN" altLang="en-US" sz="32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9237" name="任意多边形 67"/>
          <p:cNvSpPr/>
          <p:nvPr/>
        </p:nvSpPr>
        <p:spPr>
          <a:xfrm rot="429592">
            <a:off x="46038" y="735013"/>
            <a:ext cx="8405812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9238" name="组合 68"/>
          <p:cNvGrpSpPr/>
          <p:nvPr/>
        </p:nvGrpSpPr>
        <p:grpSpPr>
          <a:xfrm>
            <a:off x="8477250" y="476250"/>
            <a:ext cx="479425" cy="844550"/>
            <a:chOff x="0" y="0"/>
            <a:chExt cx="1090612" cy="1921760"/>
          </a:xfrm>
        </p:grpSpPr>
        <p:sp>
          <p:nvSpPr>
            <p:cNvPr id="9239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0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1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2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3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4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245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ldLvl="0" animBg="1"/>
      <p:bldP spid="22531" grpId="0" bldLvl="0" animBg="1"/>
      <p:bldP spid="22532" grpId="0"/>
      <p:bldP spid="22534" grpId="0"/>
      <p:bldP spid="22535" grpId="0"/>
      <p:bldP spid="22536" grpId="0"/>
      <p:bldP spid="22537" grpId="0"/>
      <p:bldP spid="22538" grpId="0"/>
      <p:bldP spid="22539" grpId="0"/>
      <p:bldP spid="22540" grpId="0"/>
      <p:bldP spid="22541" grpId="0"/>
      <p:bldP spid="22542" grpId="0"/>
      <p:bldP spid="225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TextBox 3"/>
          <p:cNvSpPr/>
          <p:nvPr/>
        </p:nvSpPr>
        <p:spPr>
          <a:xfrm>
            <a:off x="755650" y="1308100"/>
            <a:ext cx="302418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游戏特色</a:t>
            </a:r>
            <a:endParaRPr lang="zh-CN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2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10243" name="组合 45"/>
          <p:cNvGrpSpPr/>
          <p:nvPr/>
        </p:nvGrpSpPr>
        <p:grpSpPr>
          <a:xfrm>
            <a:off x="5238750" y="1279525"/>
            <a:ext cx="1806575" cy="158750"/>
            <a:chOff x="0" y="44222"/>
            <a:chExt cx="1805606" cy="157777"/>
          </a:xfrm>
        </p:grpSpPr>
        <p:grpSp>
          <p:nvGrpSpPr>
            <p:cNvPr id="10244" name="组合 8"/>
            <p:cNvGrpSpPr/>
            <p:nvPr/>
          </p:nvGrpSpPr>
          <p:grpSpPr>
            <a:xfrm>
              <a:off x="0" y="44222"/>
              <a:ext cx="157777" cy="157777"/>
              <a:chOff x="0" y="0"/>
              <a:chExt cx="299717" cy="299717"/>
            </a:xfrm>
          </p:grpSpPr>
          <p:sp>
            <p:nvSpPr>
              <p:cNvPr id="10245" name="梯形 21"/>
              <p:cNvSpPr/>
              <p:nvPr/>
            </p:nvSpPr>
            <p:spPr>
              <a:xfrm rot="-5400000">
                <a:off x="56686" y="31389"/>
                <a:ext cx="186337" cy="236930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246" name="椭圆 13"/>
              <p:cNvSpPr/>
              <p:nvPr/>
            </p:nvSpPr>
            <p:spPr>
              <a:xfrm>
                <a:off x="0" y="0"/>
                <a:ext cx="299717" cy="299717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zh-CN" sz="1400" dirty="0">
                  <a:solidFill>
                    <a:schemeClr val="accent1"/>
                  </a:solidFill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  <p:grpSp>
          <p:nvGrpSpPr>
            <p:cNvPr id="10247" name="组合 46"/>
            <p:cNvGrpSpPr/>
            <p:nvPr/>
          </p:nvGrpSpPr>
          <p:grpSpPr>
            <a:xfrm>
              <a:off x="1656184" y="48399"/>
              <a:ext cx="149422" cy="149422"/>
              <a:chOff x="0" y="0"/>
              <a:chExt cx="176237" cy="176237"/>
            </a:xfrm>
          </p:grpSpPr>
          <p:sp>
            <p:nvSpPr>
              <p:cNvPr id="10248" name="椭圆 9"/>
              <p:cNvSpPr/>
              <p:nvPr/>
            </p:nvSpPr>
            <p:spPr>
              <a:xfrm>
                <a:off x="0" y="0"/>
                <a:ext cx="176237" cy="176237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bevel/>
                <a:headEnd type="none" w="med" len="med"/>
                <a:tailEnd type="none" w="med" len="med"/>
              </a:ln>
            </p:spPr>
            <p:txBody>
              <a:bodyPr anchor="ctr"/>
              <a:p>
                <a:pPr algn="ctr"/>
                <a:endParaRPr lang="zh-CN" altLang="zh-CN" sz="1400" dirty="0">
                  <a:solidFill>
                    <a:schemeClr val="accent1"/>
                  </a:solidFill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  <p:sp>
            <p:nvSpPr>
              <p:cNvPr id="10249" name="等腰三角形 10"/>
              <p:cNvSpPr/>
              <p:nvPr/>
            </p:nvSpPr>
            <p:spPr>
              <a:xfrm rot="-2633791">
                <a:off x="25040" y="65259"/>
                <a:ext cx="126156" cy="45719"/>
              </a:xfrm>
              <a:custGeom>
                <a:avLst/>
                <a:gdLst/>
                <a:ahLst/>
                <a:cxnLst>
                  <a:cxn ang="0">
                    <a:pos x="4684" y="886"/>
                  </a:cxn>
                  <a:cxn ang="0">
                    <a:pos x="5198" y="0"/>
                  </a:cxn>
                  <a:cxn ang="0">
                    <a:pos x="4170" y="0"/>
                  </a:cxn>
                  <a:cxn ang="0">
                    <a:pos x="4684" y="886"/>
                  </a:cxn>
                  <a:cxn ang="0">
                    <a:pos x="5630" y="2306"/>
                  </a:cxn>
                  <a:cxn ang="0">
                    <a:pos x="5379" y="1697"/>
                  </a:cxn>
                  <a:cxn ang="0">
                    <a:pos x="6239" y="837"/>
                  </a:cxn>
                  <a:cxn ang="0">
                    <a:pos x="6986" y="837"/>
                  </a:cxn>
                  <a:cxn ang="0">
                    <a:pos x="7242" y="837"/>
                  </a:cxn>
                  <a:cxn ang="0">
                    <a:pos x="7989" y="837"/>
                  </a:cxn>
                  <a:cxn ang="0">
                    <a:pos x="8849" y="1697"/>
                  </a:cxn>
                  <a:cxn ang="0">
                    <a:pos x="7989" y="2558"/>
                  </a:cxn>
                  <a:cxn ang="0">
                    <a:pos x="7242" y="2558"/>
                  </a:cxn>
                  <a:cxn ang="0">
                    <a:pos x="6986" y="2558"/>
                  </a:cxn>
                  <a:cxn ang="0">
                    <a:pos x="6239" y="2558"/>
                  </a:cxn>
                  <a:cxn ang="0">
                    <a:pos x="5630" y="2306"/>
                  </a:cxn>
                  <a:cxn ang="0">
                    <a:pos x="5097" y="2475"/>
                  </a:cxn>
                  <a:cxn ang="0">
                    <a:pos x="6249" y="3087"/>
                  </a:cxn>
                  <a:cxn ang="0">
                    <a:pos x="6986" y="3087"/>
                  </a:cxn>
                  <a:cxn ang="0">
                    <a:pos x="7242" y="3087"/>
                  </a:cxn>
                  <a:cxn ang="0">
                    <a:pos x="7978" y="3087"/>
                  </a:cxn>
                  <a:cxn ang="0">
                    <a:pos x="9368" y="1697"/>
                  </a:cxn>
                  <a:cxn ang="0">
                    <a:pos x="7978" y="308"/>
                  </a:cxn>
                  <a:cxn ang="0">
                    <a:pos x="7242" y="308"/>
                  </a:cxn>
                  <a:cxn ang="0">
                    <a:pos x="6986" y="308"/>
                  </a:cxn>
                  <a:cxn ang="0">
                    <a:pos x="6249" y="308"/>
                  </a:cxn>
                  <a:cxn ang="0">
                    <a:pos x="4860" y="1697"/>
                  </a:cxn>
                  <a:cxn ang="0">
                    <a:pos x="5097" y="2475"/>
                  </a:cxn>
                  <a:cxn ang="0">
                    <a:pos x="4170" y="3395"/>
                  </a:cxn>
                  <a:cxn ang="0">
                    <a:pos x="5198" y="3395"/>
                  </a:cxn>
                  <a:cxn ang="0">
                    <a:pos x="4684" y="2509"/>
                  </a:cxn>
                  <a:cxn ang="0">
                    <a:pos x="4170" y="3395"/>
                  </a:cxn>
                  <a:cxn ang="0">
                    <a:pos x="771" y="2306"/>
                  </a:cxn>
                  <a:cxn ang="0">
                    <a:pos x="519" y="1697"/>
                  </a:cxn>
                  <a:cxn ang="0">
                    <a:pos x="1379" y="837"/>
                  </a:cxn>
                  <a:cxn ang="0">
                    <a:pos x="2126" y="837"/>
                  </a:cxn>
                  <a:cxn ang="0">
                    <a:pos x="2382" y="837"/>
                  </a:cxn>
                  <a:cxn ang="0">
                    <a:pos x="3129" y="837"/>
                  </a:cxn>
                  <a:cxn ang="0">
                    <a:pos x="3990" y="1697"/>
                  </a:cxn>
                  <a:cxn ang="0">
                    <a:pos x="3129" y="2558"/>
                  </a:cxn>
                  <a:cxn ang="0">
                    <a:pos x="2382" y="2558"/>
                  </a:cxn>
                  <a:cxn ang="0">
                    <a:pos x="2126" y="2558"/>
                  </a:cxn>
                  <a:cxn ang="0">
                    <a:pos x="1379" y="2558"/>
                  </a:cxn>
                  <a:cxn ang="0">
                    <a:pos x="771" y="2306"/>
                  </a:cxn>
                  <a:cxn ang="0">
                    <a:pos x="237" y="2475"/>
                  </a:cxn>
                  <a:cxn ang="0">
                    <a:pos x="1390" y="3087"/>
                  </a:cxn>
                  <a:cxn ang="0">
                    <a:pos x="2126" y="3087"/>
                  </a:cxn>
                  <a:cxn ang="0">
                    <a:pos x="2382" y="3087"/>
                  </a:cxn>
                  <a:cxn ang="0">
                    <a:pos x="3119" y="3087"/>
                  </a:cxn>
                  <a:cxn ang="0">
                    <a:pos x="4509" y="1697"/>
                  </a:cxn>
                  <a:cxn ang="0">
                    <a:pos x="3119" y="308"/>
                  </a:cxn>
                  <a:cxn ang="0">
                    <a:pos x="2382" y="308"/>
                  </a:cxn>
                  <a:cxn ang="0">
                    <a:pos x="2126" y="308"/>
                  </a:cxn>
                  <a:cxn ang="0">
                    <a:pos x="1390" y="308"/>
                  </a:cxn>
                  <a:cxn ang="0">
                    <a:pos x="0" y="1697"/>
                  </a:cxn>
                  <a:cxn ang="0">
                    <a:pos x="237" y="2475"/>
                  </a:cxn>
                </a:cxnLst>
                <a:pathLst>
                  <a:path w="1698884" h="615676">
                    <a:moveTo>
                      <a:pt x="849441" y="160742"/>
                    </a:moveTo>
                    <a:lnTo>
                      <a:pt x="942672" y="0"/>
                    </a:lnTo>
                    <a:lnTo>
                      <a:pt x="756211" y="0"/>
                    </a:lnTo>
                    <a:lnTo>
                      <a:pt x="849441" y="160742"/>
                    </a:lnTo>
                    <a:close/>
                    <a:moveTo>
                      <a:pt x="1021075" y="418159"/>
                    </a:moveTo>
                    <a:cubicBezTo>
                      <a:pt x="992841" y="389925"/>
                      <a:pt x="975378" y="350921"/>
                      <a:pt x="975378" y="307838"/>
                    </a:cubicBezTo>
                    <a:cubicBezTo>
                      <a:pt x="975378" y="221672"/>
                      <a:pt x="1045230" y="151820"/>
                      <a:pt x="1131396" y="151820"/>
                    </a:cubicBezTo>
                    <a:lnTo>
                      <a:pt x="1266836" y="151820"/>
                    </a:lnTo>
                    <a:lnTo>
                      <a:pt x="1313319" y="151820"/>
                    </a:lnTo>
                    <a:lnTo>
                      <a:pt x="1448759" y="151820"/>
                    </a:lnTo>
                    <a:cubicBezTo>
                      <a:pt x="1534925" y="151820"/>
                      <a:pt x="1604777" y="221672"/>
                      <a:pt x="1604777" y="307838"/>
                    </a:cubicBezTo>
                    <a:cubicBezTo>
                      <a:pt x="1604777" y="394004"/>
                      <a:pt x="1534925" y="463856"/>
                      <a:pt x="1448759" y="463856"/>
                    </a:cubicBezTo>
                    <a:lnTo>
                      <a:pt x="1313319" y="463856"/>
                    </a:lnTo>
                    <a:lnTo>
                      <a:pt x="1266836" y="463856"/>
                    </a:lnTo>
                    <a:lnTo>
                      <a:pt x="1131396" y="463856"/>
                    </a:lnTo>
                    <a:cubicBezTo>
                      <a:pt x="1088313" y="463856"/>
                      <a:pt x="1049309" y="446393"/>
                      <a:pt x="1021075" y="418159"/>
                    </a:cubicBezTo>
                    <a:close/>
                    <a:moveTo>
                      <a:pt x="924314" y="448749"/>
                    </a:moveTo>
                    <a:cubicBezTo>
                      <a:pt x="969605" y="515789"/>
                      <a:pt x="1046305" y="559866"/>
                      <a:pt x="1133299" y="559866"/>
                    </a:cubicBezTo>
                    <a:lnTo>
                      <a:pt x="1266836" y="559866"/>
                    </a:lnTo>
                    <a:lnTo>
                      <a:pt x="1313319" y="559866"/>
                    </a:lnTo>
                    <a:lnTo>
                      <a:pt x="1446856" y="559866"/>
                    </a:lnTo>
                    <a:cubicBezTo>
                      <a:pt x="1586047" y="559866"/>
                      <a:pt x="1698884" y="447029"/>
                      <a:pt x="1698884" y="307838"/>
                    </a:cubicBezTo>
                    <a:cubicBezTo>
                      <a:pt x="1698884" y="168647"/>
                      <a:pt x="1586047" y="55810"/>
                      <a:pt x="1446856" y="55810"/>
                    </a:cubicBezTo>
                    <a:lnTo>
                      <a:pt x="1313319" y="55810"/>
                    </a:lnTo>
                    <a:lnTo>
                      <a:pt x="1266836" y="55810"/>
                    </a:lnTo>
                    <a:lnTo>
                      <a:pt x="1133299" y="55810"/>
                    </a:lnTo>
                    <a:cubicBezTo>
                      <a:pt x="994108" y="55810"/>
                      <a:pt x="881271" y="168647"/>
                      <a:pt x="881271" y="307838"/>
                    </a:cubicBezTo>
                    <a:cubicBezTo>
                      <a:pt x="881271" y="360035"/>
                      <a:pt x="897139" y="408525"/>
                      <a:pt x="924314" y="448749"/>
                    </a:cubicBezTo>
                    <a:close/>
                    <a:moveTo>
                      <a:pt x="756212" y="615676"/>
                    </a:moveTo>
                    <a:lnTo>
                      <a:pt x="942673" y="615676"/>
                    </a:lnTo>
                    <a:lnTo>
                      <a:pt x="849443" y="454934"/>
                    </a:lnTo>
                    <a:lnTo>
                      <a:pt x="756212" y="615676"/>
                    </a:lnTo>
                    <a:close/>
                    <a:moveTo>
                      <a:pt x="139804" y="418159"/>
                    </a:moveTo>
                    <a:cubicBezTo>
                      <a:pt x="111570" y="389925"/>
                      <a:pt x="94107" y="350921"/>
                      <a:pt x="94107" y="307838"/>
                    </a:cubicBezTo>
                    <a:cubicBezTo>
                      <a:pt x="94107" y="221672"/>
                      <a:pt x="163959" y="151820"/>
                      <a:pt x="250125" y="151820"/>
                    </a:cubicBezTo>
                    <a:lnTo>
                      <a:pt x="385565" y="151820"/>
                    </a:lnTo>
                    <a:lnTo>
                      <a:pt x="432048" y="151820"/>
                    </a:lnTo>
                    <a:lnTo>
                      <a:pt x="567488" y="151820"/>
                    </a:lnTo>
                    <a:cubicBezTo>
                      <a:pt x="653654" y="151820"/>
                      <a:pt x="723506" y="221672"/>
                      <a:pt x="723506" y="307838"/>
                    </a:cubicBezTo>
                    <a:cubicBezTo>
                      <a:pt x="723506" y="394004"/>
                      <a:pt x="653654" y="463856"/>
                      <a:pt x="567488" y="463856"/>
                    </a:cubicBezTo>
                    <a:lnTo>
                      <a:pt x="432048" y="463856"/>
                    </a:lnTo>
                    <a:lnTo>
                      <a:pt x="385565" y="463856"/>
                    </a:lnTo>
                    <a:lnTo>
                      <a:pt x="250125" y="463856"/>
                    </a:lnTo>
                    <a:cubicBezTo>
                      <a:pt x="207042" y="463856"/>
                      <a:pt x="168037" y="446393"/>
                      <a:pt x="139804" y="418159"/>
                    </a:cubicBezTo>
                    <a:close/>
                    <a:moveTo>
                      <a:pt x="43042" y="448749"/>
                    </a:moveTo>
                    <a:cubicBezTo>
                      <a:pt x="88334" y="515789"/>
                      <a:pt x="165034" y="559866"/>
                      <a:pt x="252028" y="559866"/>
                    </a:cubicBezTo>
                    <a:lnTo>
                      <a:pt x="385565" y="559866"/>
                    </a:lnTo>
                    <a:lnTo>
                      <a:pt x="432048" y="559866"/>
                    </a:lnTo>
                    <a:lnTo>
                      <a:pt x="565585" y="559866"/>
                    </a:lnTo>
                    <a:cubicBezTo>
                      <a:pt x="704776" y="559866"/>
                      <a:pt x="817613" y="447029"/>
                      <a:pt x="817613" y="307838"/>
                    </a:cubicBezTo>
                    <a:cubicBezTo>
                      <a:pt x="817613" y="168647"/>
                      <a:pt x="704776" y="55810"/>
                      <a:pt x="565585" y="55810"/>
                    </a:cubicBezTo>
                    <a:lnTo>
                      <a:pt x="432048" y="55810"/>
                    </a:lnTo>
                    <a:lnTo>
                      <a:pt x="385565" y="55810"/>
                    </a:lnTo>
                    <a:lnTo>
                      <a:pt x="252028" y="55810"/>
                    </a:lnTo>
                    <a:cubicBezTo>
                      <a:pt x="112837" y="55810"/>
                      <a:pt x="0" y="168647"/>
                      <a:pt x="0" y="307838"/>
                    </a:cubicBezTo>
                    <a:cubicBezTo>
                      <a:pt x="0" y="360034"/>
                      <a:pt x="15868" y="408525"/>
                      <a:pt x="43042" y="4487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0250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grpSp>
        <p:nvGrpSpPr>
          <p:cNvPr id="10251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10252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3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4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5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6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7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0258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5384" name="TextBox 9"/>
          <p:cNvSpPr/>
          <p:nvPr/>
        </p:nvSpPr>
        <p:spPr>
          <a:xfrm>
            <a:off x="1260475" y="2428875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</a:t>
            </a:r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（救赎）三大特色</a:t>
            </a:r>
            <a:endParaRPr lang="zh-CN" altLang="en-US" sz="24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385" name="组合 10"/>
          <p:cNvGrpSpPr/>
          <p:nvPr/>
        </p:nvGrpSpPr>
        <p:grpSpPr>
          <a:xfrm>
            <a:off x="1187450" y="3149600"/>
            <a:ext cx="6769100" cy="1584325"/>
            <a:chOff x="0" y="0"/>
            <a:chExt cx="6768752" cy="1584176"/>
          </a:xfrm>
        </p:grpSpPr>
        <p:sp>
          <p:nvSpPr>
            <p:cNvPr id="10261" name="直接连接符 11"/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0262" name="直接连接符 12"/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8" name="TextBox 13"/>
          <p:cNvSpPr/>
          <p:nvPr/>
        </p:nvSpPr>
        <p:spPr>
          <a:xfrm>
            <a:off x="3708400" y="3365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玩法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89" name="直接连接符 14"/>
          <p:cNvSpPr/>
          <p:nvPr/>
        </p:nvSpPr>
        <p:spPr>
          <a:xfrm>
            <a:off x="3419475" y="3305175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305175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1" name="TextBox 16"/>
          <p:cNvSpPr/>
          <p:nvPr/>
        </p:nvSpPr>
        <p:spPr>
          <a:xfrm>
            <a:off x="1403350" y="3365500"/>
            <a:ext cx="17653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画风</a:t>
            </a:r>
            <a:endParaRPr lang="en-US" altLang="zh-CN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92" name="TextBox 17"/>
          <p:cNvSpPr/>
          <p:nvPr/>
        </p:nvSpPr>
        <p:spPr>
          <a:xfrm>
            <a:off x="6011863" y="3365500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主题</a:t>
            </a:r>
            <a:endParaRPr lang="zh-CN" altLang="en-US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69" name="文本框 1"/>
          <p:cNvSpPr txBox="1"/>
          <p:nvPr/>
        </p:nvSpPr>
        <p:spPr>
          <a:xfrm>
            <a:off x="5380038" y="1204913"/>
            <a:ext cx="1512887" cy="306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400">
                <a:latin typeface="华文行楷" panose="02010800040101010101" charset="-122"/>
                <a:ea typeface="华文中宋" panose="02010600040101010101" charset="-122"/>
              </a:rPr>
              <a:t>SAVER</a:t>
            </a:r>
            <a:r>
              <a:rPr lang="zh-CN" altLang="en-US" sz="1400">
                <a:latin typeface="华文行楷" panose="02010800040101010101" charset="-122"/>
                <a:ea typeface="华文中宋" panose="02010600040101010101" charset="-122"/>
              </a:rPr>
              <a:t>制作组</a:t>
            </a:r>
            <a:endParaRPr lang="zh-CN" altLang="en-US" sz="1400">
              <a:latin typeface="华文行楷" panose="02010800040101010101" charset="-122"/>
              <a:ea typeface="华文中宋" panose="02010600040101010101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2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1" grpId="0" bldLvl="0"/>
      <p:bldP spid="15392" grpId="0" bldLvl="0"/>
      <p:bldP spid="15393" grpId="0" bldLvl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178050" y="4014788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1268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69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830263" y="2574925"/>
            <a:ext cx="5886450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探索，收集，剧情</a:t>
            </a:r>
            <a:endParaRPr lang="zh-CN" altLang="en-US" sz="4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2379663"/>
            <a:ext cx="1131887" cy="1995487"/>
            <a:chOff x="0" y="0"/>
            <a:chExt cx="1090612" cy="1921760"/>
          </a:xfrm>
        </p:grpSpPr>
        <p:sp>
          <p:nvSpPr>
            <p:cNvPr id="11272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3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4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5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6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7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8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TextBox 51"/>
          <p:cNvSpPr/>
          <p:nvPr/>
        </p:nvSpPr>
        <p:spPr>
          <a:xfrm>
            <a:off x="150813" y="293688"/>
            <a:ext cx="2570162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玩法</a:t>
            </a:r>
            <a:endParaRPr lang="zh-CN" altLang="en-US" sz="6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0804 -0.170396 C -0.512293 -0.165466 -0.505692 -0.160226 -0.498233 -0.151276 C -0.497713 -0.150666 -0.489373 -0.147576 -0.488683 -0.147276 C -0.481913 -0.143876 -0.476013 -0.138326 -0.469583 -0.134316 C -0.462643 -0.129696 -0.454133 -0.129386 -0.447013 -0.128156 C -0.430353 -0.121986 -0.415243 -0.124766 -0.398233 -0.125996 C -0.388512 -0.131856 -0.402393 -0.123836 -0.388683 -0.130316 C -0.386252 -0.131546 -0.381563 -0.134316 -0.381563 -0.134016 C -0.372193 -0.145726 -0.362643 -0.158376 -0.351703 -0.163926 C -0.347363 -0.169166 -0.336073 -0.177486 -0.330353 -0.180886 C -0.319233 -0.195066 -0.326013 -0.189206 -0.318373 -0.193526 C -0.315943 -0.194756 -0.313683 -0.196296 -0.311253 -0.197846 C -0.310033 -0.198456 -0.307783 -0.199996 -0.307783 -0.199696 C -0.295283 -0.198766 -0.289203 -0.200306 -0.279133 -0.195686 C -0.270453 -0.191676 -0.262643 -0.183966 -0.254133 -0.180886 C -0.248573 -0.174716 -0.241463 -0.173176 -0.235033 -0.170396 C -0.229823 -0.163926 -0.225663 -0.160536 -0.219583 -0.157756 C -0.214723 -0.150976 -0.212463 -0.149426 -0.206563 -0.147276 C -0.199103 -0.138326 -0.184693 -0.135866 -0.175483 -0.130316 C -0.170803 -0.130926 -0.165763 -0.130006 -0.161253 -0.132466 C -0.160033 -0.133086 -0.160033 -0.136476 -0.160033 -0.138636 C -0.160033 -0.152516 -0.162123 -0.162686 -0.168373 -0.170396 C -0.171323 -0.178416 -0.173923 -0.176876 -0.176703 -0.185196 C -0.164373 -0.192906 -0.169763 -0.190446 -0.143373 -0.185196 C -0.140593 -0.184586 -0.138683 -0.179646 -0.136253 -0.176876 C -0.132603 -0.172556 -0.125483 -0.164236 -0.122013 -0.162076 C -0.108643 -0.154056 -0.095103 -0.144806 -0.081563 -0.138636 C -0.076353 -0.136476 -0.071143 -0.135246 -0.066113 -0.132466 C -0.057263 -0.134316 -0.057603 -0.136476 -0.050483 -0.140796 C -0.042673 -0.150666 -0.046143 -0.148196 -0.029133 -0.142956 C -0.026533 -0.142026 -0.022013 -0.136476 -0.022013 -0.136166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  <p:bldP spid="2" grpId="0" bldLvl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任意多边形 44"/>
          <p:cNvSpPr/>
          <p:nvPr/>
        </p:nvSpPr>
        <p:spPr>
          <a:xfrm rot="429592">
            <a:off x="2101850" y="4630738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229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  <a:endParaRPr lang="zh-CN" altLang="en-US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1270000" y="1870075"/>
            <a:ext cx="5495925" cy="1752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自我感知的恢复，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社会意识的觉醒，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心灵迷失的救赎</a:t>
            </a:r>
            <a:endParaRPr lang="zh-CN" altLang="en-US" sz="3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523038" y="2990850"/>
            <a:ext cx="1131887" cy="1995488"/>
            <a:chOff x="0" y="0"/>
            <a:chExt cx="1090612" cy="1921760"/>
          </a:xfrm>
        </p:grpSpPr>
        <p:sp>
          <p:nvSpPr>
            <p:cNvPr id="1229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29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0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0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230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2" name="TextBox 51"/>
          <p:cNvSpPr/>
          <p:nvPr/>
        </p:nvSpPr>
        <p:spPr>
          <a:xfrm>
            <a:off x="150813" y="293688"/>
            <a:ext cx="2570162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主题</a:t>
            </a:r>
            <a:endParaRPr lang="zh-CN" altLang="en-US" sz="6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9208 -0.297341 C -0.480697 -0.292411 -0.474095 -0.287171 -0.466637 -0.278221 C -0.466117 -0.277611 -0.457777 -0.274521 -0.457087 -0.274221 C -0.450317 -0.270821 -0.444417 -0.265271 -0.437987 -0.261261 C -0.431047 -0.256641 -0.422537 -0.256331 -0.415417 -0.255101 C -0.398757 -0.248931 -0.383647 -0.251711 -0.366637 -0.252941 C -0.356916 -0.258801 -0.370797 -0.250781 -0.357087 -0.257261 C -0.354656 -0.258491 -0.349967 -0.261261 -0.349967 -0.260961 C -0.340597 -0.272671 -0.331047 -0.285321 -0.320107 -0.290871 C -0.315767 -0.296111 -0.304477 -0.304431 -0.298757 -0.307831 C -0.287637 -0.322011 -0.294417 -0.316151 -0.286777 -0.320471 C -0.284347 -0.321701 -0.282087 -0.323241 -0.279657 -0.324791 C -0.278437 -0.325401 -0.276187 -0.326941 -0.276187 -0.326641 C -0.263687 -0.325711 -0.257607 -0.327251 -0.247537 -0.322631 C -0.238857 -0.318621 -0.231047 -0.310911 -0.222537 -0.307831 C -0.216977 -0.301661 -0.209867 -0.300121 -0.203437 -0.297341 C -0.198227 -0.290871 -0.194067 -0.287481 -0.187987 -0.284701 C -0.183127 -0.277921 -0.180867 -0.276371 -0.174967 -0.274221 C -0.167507 -0.265271 -0.153097 -0.262811 -0.143887 -0.257261 C -0.139207 -0.257871 -0.134167 -0.256951 -0.129657 -0.259411 C -0.128437 -0.260031 -0.128437 -0.263421 -0.128437 -0.265581 C -0.128437 -0.279461 -0.130527 -0.289631 -0.136777 -0.297341 C -0.139727 -0.305361 -0.142327 -0.303821 -0.145107 -0.312141 C -0.132777 -0.319851 -0.138167 -0.317391 -0.111777 -0.312141 C -0.108997 -0.311531 -0.107087 -0.306591 -0.104657 -0.303821 C -0.101007 -0.299501 -0.093887 -0.291181 -0.090417 -0.289021 C -0.077047 -0.281001 -0.063507 -0.271751 -0.049967 -0.265581 C -0.044757 -0.263421 -0.039547 -0.262191 -0.034517 -0.259411 C -0.025667 -0.261261 -0.026007 -0.263421 -0.018887 -0.267741 C -0.011077 -0.277611 -0.014547 -0.275141 0.002463 -0.269901 C 0.005063 -0.268971 0.009583 -0.263421 0.009583 -0.263111 " pathEditMode="relative" rAng="0" ptsTypes="ffffffffffffffffffffffffffffff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  <p:bldP spid="2" grpId="0" bldLvl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3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3315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316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fontAlgn="base" hangingPunct="1"/>
              <a:r>
                <a:rPr lang="zh-CN" altLang="en-US" sz="825" strike="noStrike" noProof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3318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9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2&amp;return=true"/>
          </p:cNvPr>
          <p:cNvSpPr/>
          <p:nvPr/>
        </p:nvSpPr>
        <p:spPr>
          <a:xfrm>
            <a:off x="1638300" y="1663700"/>
            <a:ext cx="1797050" cy="1797050"/>
          </a:xfrm>
          <a:prstGeom prst="diamond">
            <a:avLst/>
          </a:prstGeom>
          <a:blipFill rotWithShape="1">
            <a:blip r:embed="rId1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1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3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0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3324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7" grpId="0" bldLvl="0" animBg="1"/>
      <p:bldP spid="16398" grpId="0" bldLvl="0" animBg="1"/>
      <p:bldP spid="16399" grpId="0" bldLvl="0" animBg="1"/>
      <p:bldP spid="1639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337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p>
                <a:pPr algn="ctr" eaLnBrk="1" fontAlgn="base" hangingPunct="1"/>
                <a:endParaRPr lang="zh-CN" altLang="en-US" sz="100" strike="noStrike" noProof="1" dirty="0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4339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40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fontAlgn="base" hangingPunct="1"/>
              <a:r>
                <a:rPr lang="zh-CN" altLang="en-US" sz="825" strike="noStrike" noProof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4342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3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4&amp;return=true"/>
          </p:cNvPr>
          <p:cNvSpPr/>
          <p:nvPr/>
        </p:nvSpPr>
        <p:spPr>
          <a:xfrm>
            <a:off x="1638300" y="1635125"/>
            <a:ext cx="1797050" cy="1797050"/>
          </a:xfrm>
          <a:prstGeom prst="diamond">
            <a:avLst/>
          </a:prstGeom>
          <a:blipFill rotWithShape="1">
            <a:blip r:embed="rId1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7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5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6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4348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 bldLvl="0" animBg="1"/>
      <p:bldP spid="16397" grpId="0" bldLvl="0" animBg="1"/>
      <p:bldP spid="16398" grpId="0" bldLvl="0" animBg="1"/>
      <p:bldP spid="16399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3918</Words>
  <Application>WPS 演示</Application>
  <PresentationFormat/>
  <Paragraphs>487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  <vt:variant>
        <vt:lpstr>自定义放映</vt:lpstr>
      </vt:variant>
      <vt:variant>
        <vt:i4>16</vt:i4>
      </vt:variant>
    </vt:vector>
  </HeadingPairs>
  <TitlesOfParts>
    <vt:vector size="63" baseType="lpstr">
      <vt:lpstr>Arial</vt:lpstr>
      <vt:lpstr>宋体</vt:lpstr>
      <vt:lpstr>Wingdings</vt:lpstr>
      <vt:lpstr>微软雅黑</vt:lpstr>
      <vt:lpstr>Open Sans</vt:lpstr>
      <vt:lpstr>Arial Unicode MS</vt:lpstr>
      <vt:lpstr>Segoe Print</vt:lpstr>
      <vt:lpstr>华文隶书</vt:lpstr>
      <vt:lpstr>新宋体</vt:lpstr>
      <vt:lpstr>等线</vt:lpstr>
      <vt:lpstr>幼圆</vt:lpstr>
      <vt:lpstr>Calibri</vt:lpstr>
      <vt:lpstr>华文行楷</vt:lpstr>
      <vt:lpstr>华文中宋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  <vt:lpstr>森林静</vt:lpstr>
      <vt:lpstr>雪地静</vt:lpstr>
      <vt:lpstr>机械静</vt:lpstr>
      <vt:lpstr>雪地动</vt:lpstr>
      <vt:lpstr>森林动</vt:lpstr>
      <vt:lpstr>沙漠动</vt:lpstr>
      <vt:lpstr>机械动</vt:lpstr>
      <vt:lpstr>初始界面</vt:lpstr>
      <vt:lpstr>地图界面</vt:lpstr>
      <vt:lpstr>背包系统</vt:lpstr>
      <vt:lpstr>成就界面</vt:lpstr>
      <vt:lpstr>关卡界面</vt:lpstr>
      <vt:lpstr>探索</vt:lpstr>
      <vt:lpstr>关卡</vt:lpstr>
      <vt:lpstr>剧情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路西</cp:lastModifiedBy>
  <cp:revision>113</cp:revision>
  <dcterms:created xsi:type="dcterms:W3CDTF">2014-12-16T06:14:00Z</dcterms:created>
  <dcterms:modified xsi:type="dcterms:W3CDTF">2018-07-11T17:43:29Z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